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65" r:id="rId4"/>
    <p:sldId id="266" r:id="rId5"/>
    <p:sldId id="256" r:id="rId6"/>
    <p:sldId id="258" r:id="rId7"/>
    <p:sldId id="271" r:id="rId8"/>
    <p:sldId id="259" r:id="rId9"/>
    <p:sldId id="260" r:id="rId10"/>
    <p:sldId id="261" r:id="rId11"/>
    <p:sldId id="262" r:id="rId12"/>
    <p:sldId id="263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5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081A-6908-4DDC-8317-F9C5D38EA4AC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FCE3B-3198-4627-951E-76ACC133D0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6231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081A-6908-4DDC-8317-F9C5D38EA4AC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FCE3B-3198-4627-951E-76ACC133D0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204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081A-6908-4DDC-8317-F9C5D38EA4AC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FCE3B-3198-4627-951E-76ACC133D0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5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081A-6908-4DDC-8317-F9C5D38EA4AC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FCE3B-3198-4627-951E-76ACC133D0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661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081A-6908-4DDC-8317-F9C5D38EA4AC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FCE3B-3198-4627-951E-76ACC133D0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633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081A-6908-4DDC-8317-F9C5D38EA4AC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FCE3B-3198-4627-951E-76ACC133D0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115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081A-6908-4DDC-8317-F9C5D38EA4AC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FCE3B-3198-4627-951E-76ACC133D0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1146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081A-6908-4DDC-8317-F9C5D38EA4AC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FCE3B-3198-4627-951E-76ACC133D0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581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081A-6908-4DDC-8317-F9C5D38EA4AC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FCE3B-3198-4627-951E-76ACC133D0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2459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081A-6908-4DDC-8317-F9C5D38EA4AC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FCE3B-3198-4627-951E-76ACC133D0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1543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081A-6908-4DDC-8317-F9C5D38EA4AC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FCE3B-3198-4627-951E-76ACC133D0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6092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5081A-6908-4DDC-8317-F9C5D38EA4AC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FCE3B-3198-4627-951E-76ACC133D0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90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8408" y="0"/>
            <a:ext cx="9299448" cy="677640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452254" y="5852161"/>
            <a:ext cx="70564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dirty="0" smtClean="0">
                <a:solidFill>
                  <a:srgbClr val="FF0000"/>
                </a:solidFill>
              </a:rPr>
              <a:t>D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877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251" y="0"/>
            <a:ext cx="11410923" cy="537667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1578" y="1894090"/>
            <a:ext cx="8623750" cy="2910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806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731" y="129540"/>
            <a:ext cx="11481123" cy="470763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5840" y="2673494"/>
            <a:ext cx="10300508" cy="3087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284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2020204" cy="604175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9626" y="2831262"/>
            <a:ext cx="7561312" cy="342822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126" y="2635116"/>
            <a:ext cx="11585640" cy="132174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44563" y="320213"/>
            <a:ext cx="3771014" cy="2165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383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98425"/>
            <a:ext cx="12205313" cy="478684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93818" y="3474720"/>
            <a:ext cx="5854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 smtClean="0">
                <a:solidFill>
                  <a:srgbClr val="FF0000"/>
                </a:solidFill>
              </a:rPr>
              <a:t>A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790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66500"/>
            <a:ext cx="12053455" cy="625329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210502" y="490451"/>
            <a:ext cx="75212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200" dirty="0" smtClean="0">
                <a:solidFill>
                  <a:srgbClr val="FF0000"/>
                </a:solidFill>
              </a:rPr>
              <a:t>D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169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906250" cy="48863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3114" y="5007292"/>
            <a:ext cx="3721592" cy="1589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826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311" y="160866"/>
            <a:ext cx="11903556" cy="525259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4487" y="1465638"/>
            <a:ext cx="6323302" cy="203768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23233" y="4865775"/>
            <a:ext cx="9220838" cy="1485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573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247"/>
            <a:ext cx="11958490" cy="544530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9616" y="2523085"/>
            <a:ext cx="9504038" cy="112620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60121" y="4301663"/>
            <a:ext cx="8414446" cy="2448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97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39" y="64008"/>
            <a:ext cx="7868185" cy="666597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490" y="417108"/>
            <a:ext cx="8964333" cy="2774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833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5694" t="46777" r="73271" b="22496"/>
          <a:stretch/>
        </p:blipFill>
        <p:spPr>
          <a:xfrm>
            <a:off x="310896" y="173735"/>
            <a:ext cx="2907792" cy="359859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1925" y="173734"/>
            <a:ext cx="9734487" cy="157276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8687" y="1576387"/>
            <a:ext cx="7837239" cy="428186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9556" y="5633257"/>
            <a:ext cx="6769746" cy="1033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883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347" y="80010"/>
            <a:ext cx="11383807" cy="438226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640449" y="3161206"/>
            <a:ext cx="38122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phosphoric acid / H</a:t>
            </a:r>
            <a:r>
              <a:rPr lang="en-GB" sz="2800" baseline="-25000" dirty="0">
                <a:solidFill>
                  <a:srgbClr val="FF0000"/>
                </a:solidFill>
              </a:rPr>
              <a:t>3</a:t>
            </a:r>
            <a:r>
              <a:rPr lang="en-GB" sz="2800" dirty="0">
                <a:solidFill>
                  <a:srgbClr val="FF0000"/>
                </a:solidFill>
              </a:rPr>
              <a:t>PO</a:t>
            </a:r>
            <a:r>
              <a:rPr lang="en-GB" sz="2800" baseline="-25000" dirty="0">
                <a:solidFill>
                  <a:srgbClr val="FF0000"/>
                </a:solidFill>
              </a:rPr>
              <a:t>4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556" y="4831365"/>
            <a:ext cx="10593282" cy="1012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82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366" y="160591"/>
            <a:ext cx="11235562" cy="292093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498" y="3081527"/>
            <a:ext cx="6139123" cy="340111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2253" y="2919947"/>
            <a:ext cx="4908569" cy="3940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254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7</Words>
  <Application>Microsoft Office PowerPoint</Application>
  <PresentationFormat>Widescreen</PresentationFormat>
  <Paragraphs>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Barton Peveril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11</cp:revision>
  <dcterms:created xsi:type="dcterms:W3CDTF">2019-02-06T11:07:17Z</dcterms:created>
  <dcterms:modified xsi:type="dcterms:W3CDTF">2019-02-07T08:37:37Z</dcterms:modified>
</cp:coreProperties>
</file>