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259" r:id="rId4"/>
    <p:sldId id="258" r:id="rId5"/>
    <p:sldId id="260" r:id="rId6"/>
    <p:sldId id="256" r:id="rId7"/>
    <p:sldId id="261" r:id="rId8"/>
    <p:sldId id="265" r:id="rId9"/>
    <p:sldId id="264" r:id="rId10"/>
    <p:sldId id="263" r:id="rId11"/>
  </p:sldIdLst>
  <p:sldSz cx="9144000" cy="6858000" type="screen4x3"/>
  <p:notesSz cx="6858000" cy="100123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9E0A-3836-4996-B3F2-B1302548F9CA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A9E5-AC2B-4335-B051-DBD637AB2E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7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54AD7-2F0D-44BF-9E40-97EE91ABD65A}" type="datetimeFigureOut">
              <a:rPr lang="en-US" smtClean="0"/>
              <a:pPr/>
              <a:t>9/7/2011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0AB6E-DA11-4F19-BB5F-AE57CED34A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AB6E-DA11-4F19-BB5F-AE57CED34A7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B695C9-3C49-4134-89A2-8413BF249892}" type="slidenum">
              <a:rPr lang="en-GB"/>
              <a:pPr/>
              <a:t>3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32AEB9-751F-442A-A241-933D72FB2ED3}" type="slidenum">
              <a:rPr lang="en-GB"/>
              <a:pPr/>
              <a:t>5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BAB29D-BDCC-4783-9852-C9D9677A7BEF}" type="slidenum">
              <a:rPr lang="en-GB"/>
              <a:pPr/>
              <a:t>7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389D9-F885-412F-B456-E32DF303344B}" type="slidenum">
              <a:rPr lang="en-GB"/>
              <a:pPr/>
              <a:t>10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0CEB-F2C8-4F72-837B-A98E6BB13518}" type="datetimeFigureOut">
              <a:rPr lang="en-GB" smtClean="0"/>
              <a:pPr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875A-AC8C-47A9-B458-4984FEB30E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The Structure of the Atom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785" y="155679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Learning Objectives: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Describe the structure of the </a:t>
            </a:r>
            <a:r>
              <a:rPr lang="en-GB" sz="2400" dirty="0" smtClean="0">
                <a:latin typeface="Comic Sans MS" pitchFamily="66" charset="0"/>
              </a:rPr>
              <a:t>atom and name the sub atomic particles making it up. </a:t>
            </a:r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Use the periodic table to find the combinations of particles making up different atoms.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Explain the term isotope.</a:t>
            </a:r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b="1" u="sng" dirty="0" smtClean="0">
                <a:latin typeface="Comic Sans MS" pitchFamily="66" charset="0"/>
              </a:rPr>
              <a:t>Key Words:</a:t>
            </a:r>
          </a:p>
          <a:p>
            <a:r>
              <a:rPr lang="en-GB" sz="2400" dirty="0" smtClean="0">
                <a:latin typeface="Comic Sans MS" pitchFamily="66" charset="0"/>
              </a:rPr>
              <a:t>Atom, Electron, Proton, Neutron, Nucleus, Sub-atomic </a:t>
            </a:r>
            <a:r>
              <a:rPr lang="en-GB" sz="2400" dirty="0" smtClean="0">
                <a:latin typeface="Comic Sans MS" pitchFamily="66" charset="0"/>
              </a:rPr>
              <a:t>particle, Isotopes </a:t>
            </a:r>
            <a:endParaRPr lang="en-GB" sz="2400" dirty="0" smtClean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86815" cy="11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86815" cy="11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79388" y="1333500"/>
            <a:ext cx="8785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879600" algn="l"/>
                <a:tab pos="2335213" algn="l"/>
                <a:tab pos="2687638" algn="l"/>
              </a:tabLst>
            </a:pPr>
            <a:r>
              <a:rPr lang="en-GB" b="0" dirty="0">
                <a:solidFill>
                  <a:srgbClr val="FF0000"/>
                </a:solidFill>
              </a:rPr>
              <a:t>	</a:t>
            </a:r>
            <a:r>
              <a:rPr lang="en-GB" sz="2000" b="0" dirty="0"/>
              <a:t>1)	What three particles is an atom made of?</a:t>
            </a:r>
          </a:p>
          <a:p>
            <a:pPr>
              <a:spcBef>
                <a:spcPct val="50000"/>
              </a:spcBef>
              <a:tabLst>
                <a:tab pos="1879600" algn="l"/>
                <a:tab pos="2335213" algn="l"/>
                <a:tab pos="2687638" algn="l"/>
              </a:tabLst>
            </a:pPr>
            <a:r>
              <a:rPr lang="en-GB" sz="2000" b="0" dirty="0"/>
              <a:t>	2)	Which particle is:							a) positively    b) negatively   c) neutrally charged?</a:t>
            </a:r>
          </a:p>
          <a:p>
            <a:pPr>
              <a:spcBef>
                <a:spcPct val="50000"/>
              </a:spcBef>
              <a:tabLst>
                <a:tab pos="1879600" algn="l"/>
                <a:tab pos="2335213" algn="l"/>
                <a:tab pos="2687638" algn="l"/>
              </a:tabLst>
            </a:pPr>
            <a:r>
              <a:rPr lang="en-GB" sz="2000" b="0" dirty="0"/>
              <a:t>	3)	Lithium is represented by the symbol:	</a:t>
            </a:r>
            <a:r>
              <a:rPr lang="en-GB" sz="2000" b="0" dirty="0" smtClean="0"/>
              <a:t>	how </a:t>
            </a:r>
            <a:r>
              <a:rPr lang="en-GB" sz="2000" b="0" dirty="0"/>
              <a:t>many: 		a) protons    b) neutrons    c) electrons are there?</a:t>
            </a:r>
          </a:p>
          <a:p>
            <a:pPr>
              <a:spcBef>
                <a:spcPct val="50000"/>
              </a:spcBef>
              <a:tabLst>
                <a:tab pos="1879600" algn="l"/>
                <a:tab pos="2335213" algn="l"/>
                <a:tab pos="2687638" algn="l"/>
              </a:tabLst>
            </a:pPr>
            <a:r>
              <a:rPr lang="en-GB" sz="2000" b="0" dirty="0"/>
              <a:t>	4)	Lithium also has the isotopes:					what do you notice about the atomic/proton number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43920"/>
              </p:ext>
            </p:extLst>
          </p:nvPr>
        </p:nvGraphicFramePr>
        <p:xfrm>
          <a:off x="6804248" y="2466181"/>
          <a:ext cx="5032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253800" imgH="241200" progId="Equation.3">
                  <p:embed/>
                </p:oleObj>
              </mc:Choice>
              <mc:Fallback>
                <p:oleObj name="Equation" r:id="rId4" imgW="2538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466181"/>
                        <a:ext cx="50323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084888" y="3324225"/>
          <a:ext cx="4794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241200" imgH="241200" progId="Equation.3">
                  <p:embed/>
                </p:oleObj>
              </mc:Choice>
              <mc:Fallback>
                <p:oleObj name="Equation" r:id="rId6" imgW="2412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324225"/>
                        <a:ext cx="47942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734175" y="3324225"/>
          <a:ext cx="4778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241200" imgH="241200" progId="Equation.3">
                  <p:embed/>
                </p:oleObj>
              </mc:Choice>
              <mc:Fallback>
                <p:oleObj name="Equation" r:id="rId8" imgW="2412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3324225"/>
                        <a:ext cx="47783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79388" y="182563"/>
            <a:ext cx="8785225" cy="1014412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tabLst>
                <a:tab pos="446088" algn="l"/>
              </a:tabLst>
            </a:pPr>
            <a:r>
              <a:rPr lang="en-GB">
                <a:solidFill>
                  <a:schemeClr val="bg1"/>
                </a:solidFill>
              </a:rPr>
              <a:t>TASKS</a:t>
            </a:r>
          </a:p>
          <a:p>
            <a:pPr marL="342900" indent="-342900">
              <a:spcBef>
                <a:spcPct val="50000"/>
              </a:spcBef>
              <a:tabLst>
                <a:tab pos="446088" algn="l"/>
              </a:tabLst>
            </a:pPr>
            <a:r>
              <a:rPr lang="en-GB" b="0">
                <a:solidFill>
                  <a:srgbClr val="FFFF00"/>
                </a:solidFill>
              </a:rPr>
              <a:t>Answer the following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3339455" cy="250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Starter Snowball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What do you know about atoms?  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13285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Start the snowball – </a:t>
            </a:r>
            <a:r>
              <a:rPr lang="en-GB" sz="2000" b="1" dirty="0" smtClean="0">
                <a:latin typeface="Comic Sans MS" pitchFamily="66" charset="0"/>
              </a:rPr>
              <a:t>on your own </a:t>
            </a:r>
          </a:p>
          <a:p>
            <a:r>
              <a:rPr lang="en-GB" sz="2000" dirty="0" smtClean="0">
                <a:latin typeface="Comic Sans MS" pitchFamily="66" charset="0"/>
              </a:rPr>
              <a:t> - Think about what you know about atoms.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28498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Grow the snowball – </a:t>
            </a:r>
            <a:r>
              <a:rPr lang="en-GB" sz="2000" b="1" dirty="0" smtClean="0">
                <a:latin typeface="Comic Sans MS" pitchFamily="66" charset="0"/>
              </a:rPr>
              <a:t>in pairs </a:t>
            </a:r>
          </a:p>
          <a:p>
            <a:r>
              <a:rPr lang="en-GB" sz="2000" dirty="0" smtClean="0">
                <a:latin typeface="Comic Sans MS" pitchFamily="66" charset="0"/>
              </a:rPr>
              <a:t> - Pick out the best ideas you have had between the two of you.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581128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Still growing! – </a:t>
            </a:r>
            <a:r>
              <a:rPr lang="en-GB" sz="2000" b="1" dirty="0" smtClean="0">
                <a:latin typeface="Comic Sans MS" pitchFamily="66" charset="0"/>
              </a:rPr>
              <a:t>pair your pairs</a:t>
            </a:r>
            <a:r>
              <a:rPr lang="en-GB" sz="2000" dirty="0" smtClean="0">
                <a:latin typeface="Comic Sans MS" pitchFamily="66" charset="0"/>
              </a:rPr>
              <a:t> </a:t>
            </a:r>
          </a:p>
          <a:p>
            <a:r>
              <a:rPr lang="en-GB" sz="2000" dirty="0" smtClean="0">
                <a:latin typeface="Comic Sans MS" pitchFamily="66" charset="0"/>
              </a:rPr>
              <a:t> - join another pair. In fours pick the two best ideas you have come up with between the four you. 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352901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1520" y="4652963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latin typeface="Comic Sans MS" pitchFamily="66" charset="0"/>
              </a:rPr>
              <a:t>If </a:t>
            </a:r>
            <a:r>
              <a:rPr lang="en-GB" sz="3600" dirty="0" smtClean="0">
                <a:latin typeface="Comic Sans MS" pitchFamily="66" charset="0"/>
              </a:rPr>
              <a:t>an atom </a:t>
            </a:r>
            <a:r>
              <a:rPr lang="en-GB" sz="3600" dirty="0">
                <a:latin typeface="Comic Sans MS" pitchFamily="66" charset="0"/>
              </a:rPr>
              <a:t>was the size of a full stop, then the average gerbil would be the size of the Earth.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643174" y="0"/>
            <a:ext cx="3991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itchFamily="66" charset="0"/>
              </a:rPr>
              <a:t>Atoms: very small</a:t>
            </a:r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52513"/>
            <a:ext cx="33115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" name="Rectangle 1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Atomic Structure</a:t>
            </a:r>
            <a:endParaRPr lang="en-US" dirty="0" smtClean="0"/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				</a:t>
            </a:r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2544763" y="407670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+</a:t>
            </a:r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2305050" y="45037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+</a:t>
            </a:r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2305050" y="3649663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2017713" y="4503738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2497138" y="4337050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1824038" y="4337050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1819275" y="3817938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2305050" y="4076700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2017713" y="4076700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2501900" y="3817938"/>
            <a:ext cx="431800" cy="4318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2012950" y="364490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+</a:t>
            </a:r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1776413" y="407670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+</a:t>
            </a:r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2160588" y="429260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+</a:t>
            </a:r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2143108" y="3929066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+</a:t>
            </a:r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1136650" y="2060575"/>
            <a:ext cx="2479675" cy="43926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 rot="5400000">
            <a:off x="1086644" y="2096294"/>
            <a:ext cx="2508250" cy="43926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1363663" y="3297238"/>
            <a:ext cx="2003425" cy="20034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2232025" y="63087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4392613" y="41497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0" y="41497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2246313" y="51276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2246313" y="3168650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2232025" y="1916113"/>
            <a:ext cx="288925" cy="2889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-</a:t>
            </a:r>
          </a:p>
        </p:txBody>
      </p:sp>
      <p:graphicFrame>
        <p:nvGraphicFramePr>
          <p:cNvPr id="23661" name="Group 109"/>
          <p:cNvGraphicFramePr>
            <a:graphicFrameLocks noGrp="1"/>
          </p:cNvGraphicFramePr>
          <p:nvPr/>
        </p:nvGraphicFramePr>
        <p:xfrm>
          <a:off x="4787900" y="3933825"/>
          <a:ext cx="3983038" cy="2103439"/>
        </p:xfrm>
        <a:graphic>
          <a:graphicData uri="http://schemas.openxmlformats.org/drawingml/2006/table">
            <a:tbl>
              <a:tblPr/>
              <a:tblGrid>
                <a:gridCol w="1439863"/>
                <a:gridCol w="1216025"/>
                <a:gridCol w="132715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Particle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Electron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Neutron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23683" name="Line 131"/>
          <p:cNvSpPr>
            <a:spLocks noChangeShapeType="1"/>
          </p:cNvSpPr>
          <p:nvPr/>
        </p:nvSpPr>
        <p:spPr bwMode="auto">
          <a:xfrm flipH="1" flipV="1">
            <a:off x="2555875" y="2205038"/>
            <a:ext cx="2232025" cy="251936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84" name="Line 132"/>
          <p:cNvSpPr>
            <a:spLocks noChangeShapeType="1"/>
          </p:cNvSpPr>
          <p:nvPr/>
        </p:nvSpPr>
        <p:spPr bwMode="auto">
          <a:xfrm flipH="1" flipV="1">
            <a:off x="3059113" y="4365625"/>
            <a:ext cx="1728787" cy="935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685" name="Line 133"/>
          <p:cNvSpPr>
            <a:spLocks noChangeShapeType="1"/>
          </p:cNvSpPr>
          <p:nvPr/>
        </p:nvSpPr>
        <p:spPr bwMode="auto">
          <a:xfrm flipH="1" flipV="1">
            <a:off x="2916238" y="4724400"/>
            <a:ext cx="1871662" cy="1008063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93 C 0.05851 0.00093 0.10764 0.0659 0.10764 0.14659 C 0.10764 0.22659 0.05851 0.29226 -0.00156 0.29226 C -0.06197 0.29226 -0.11076 0.22659 -0.11076 0.14659 C -0.11076 0.0659 -0.06197 0.00093 -0.00156 0.00093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71 C -0.06145 0.00371 -0.11041 -0.06126 -0.11041 -0.14149 C -0.11041 -0.22126 -0.06145 -0.28669 -0.00156 -0.28669 C 0.05851 -0.28669 0.1073 -0.22126 0.1073 -0.14149 C 0.1073 -0.06126 0.05851 0.00371 -0.00156 0.00371 Z " pathEditMode="relative" rAng="10800000" ptsTypes="fffff">
                                      <p:cBhvr>
                                        <p:cTn id="8" dur="3000" spd="-100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78 C -0.00017 -0.09641 0.10886 -0.17803 0.24254 -0.17803 C 0.37657 -0.17803 0.48525 -0.09641 0.48525 0.00347 C 0.48507 0.10313 0.37691 0.18359 0.24254 0.18359 C 0.10886 0.18359 -0.00017 0.10313 0.00035 0.00278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23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8 C 0.00052 0.10174 -0.10851 0.18336 -0.24219 0.18336 C -0.37622 0.18336 -0.4849 0.10174 -0.4849 0.00208 C -0.48472 -0.09734 -0.37656 -0.1778 -0.24219 -0.1778 C -0.10851 -0.1778 0.00052 -0.09734 1.66667E-6 0.00278 Z " pathEditMode="relative" rAng="5400000" ptsTypes="fffff">
                                      <p:cBhvr>
                                        <p:cTn id="12" dur="3000" spd="-100000" fill="hold"/>
                                        <p:tgtEl>
                                          <p:spTgt spid="23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347 C 0.07431 0.00278 0.13542 0.14821 0.13542 0.32648 C 0.13542 0.50521 0.07431 0.64972 -0.00052 0.64972 C -0.07517 0.64949 -0.13541 0.50567 -0.13541 0.32648 C -0.13541 0.14821 -0.07517 0.00278 -2.22222E-6 0.00347 Z " pathEditMode="relative" rAng="0" ptsTypes="fffff">
                                      <p:cBhvr>
                                        <p:cTn id="14" dur="3000" spd="-1000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-0.07448 0.00069 -0.13559 -0.14468 -0.13559 -0.32292 C -0.13559 -0.50139 -0.07448 -0.6463 0.00052 -0.6463 C 0.07535 -0.64607 0.13559 -0.50209 0.13559 -0.32292 C 0.13559 -0.14468 0.07535 0.00069 1.11111E-6 2.22222E-6 Z " pathEditMode="relative" rAng="10800000" ptsTypes="fffff">
                                      <p:cBhvr>
                                        <p:cTn id="16" dur="3000" fill="hold"/>
                                        <p:tgtEl>
                                          <p:spTgt spid="23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0.00034 -0.00047 0.00052 -0.00139 0.00086 -0.00209 C 0.00173 -0.0044 0.00191 -0.00672 0.00121 -0.00695 C 0.00069 -0.00718 -0.00053 -0.00579 -0.00122 -0.00348 C -0.00191 -0.00209 -0.00226 -0.00093 -0.00226 4.81481E-6 C -0.00226 0.00069 -0.00226 0.00115 -0.00226 0.00208 C -0.00226 0.00462 -0.00174 0.00717 -0.00087 0.00717 C -0.00035 0.00717 0.00017 0.00462 0.00017 0.00208 C 0.00017 0.00069 4.72222E-6 -0.00047 -0.00018 -0.00116 C -0.00035 -0.00186 -0.00053 -0.00255 -0.00087 -0.00325 C -0.00157 -0.00579 -0.00278 -0.00718 -0.00348 -0.00695 C -0.00417 -0.00649 -0.004 -0.0044 -0.00313 -0.00209 C -0.00261 -0.00093 -0.00226 4.81481E-6 -0.00157 0.00069 C -0.00122 0.00115 -0.00087 0.00185 -0.00035 0.00231 C 0.00121 0.00393 0.00277 0.00486 0.00329 0.00416 C 0.00364 0.00347 0.00277 0.00138 0.00121 4.81481E-6 C 0.00052 -0.00093 -0.00018 -0.00139 -0.00087 -0.00163 C -0.00122 -0.00209 -0.00191 -0.00232 -0.00278 -0.00255 C -0.00469 -0.00325 -0.00643 -0.00301 -0.00643 -0.00209 C -0.00643 -0.00116 -0.00521 4.81481E-6 -0.0033 0.00069 C -0.00226 0.00069 -0.00157 0.00115 -0.00087 0.00092 C -0.00035 0.00092 0.00034 0.00069 0.00104 0.00069 C 0.00312 4.81481E-6 0.00468 -0.00139 0.00434 -0.00209 C 0.00416 -0.00301 0.00243 -0.00325 0.00052 -0.00255 C -0.00035 -0.00232 -0.00122 -0.00186 -0.00191 -0.00139 C -0.00226 -0.00116 -0.00278 -0.0007 -0.0033 4.81481E-6 C -0.00504 0.00138 -0.00591 0.00347 -0.00539 0.00416 C -0.00504 0.00486 -0.0033 0.00393 -0.00191 0.00254 C -0.00087 0.00138 -0.00035 0.00069 4.72222E-6 4.81481E-6 Z " pathEditMode="relative" rAng="0" ptsTypes="fffffffffffffffffffffffffffff">
                                      <p:cBhvr>
                                        <p:cTn id="18" dur="19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-0.00017 -0.00047 -0.00052 -0.00093 -0.00069 -0.00162 C -0.00138 -0.00348 -0.00156 -0.00533 -0.00104 -0.00579 C -0.00052 -0.00579 0.00035 -0.00463 0.00105 -0.00278 C 0.00139 -0.00186 0.00174 -0.00093 0.00174 3.33333E-6 C 0.00174 0.00046 0.00174 0.00092 0.00174 0.00185 C 0.00174 0.0037 0.00139 0.00578 0.00105 0.00578 C 0.00035 0.00578 -0.00017 0.0037 -0.00017 0.00185 C -0.00017 0.00069 -4.44444E-6 -0.00023 0.00018 -0.00093 C 0.00018 -0.00162 0.00035 -0.00209 0.00053 -0.00278 C 0.00139 -0.00463 0.00226 -0.00579 0.00278 -0.00579 C 0.0033 -0.00533 0.0033 -0.00348 0.00244 -0.00162 C 0.00209 -0.0007 0.00174 3.33333E-6 0.00139 0.00046 C 0.00105 0.00092 0.0007 0.00139 0.00035 0.00185 C -0.00086 0.00324 -0.00225 0.00393 -0.00277 0.00324 C -0.00312 0.00277 -0.00225 0.00139 -0.00086 3.33333E-6 C -0.00052 -0.0007 0.00018 -0.00116 0.00053 -0.00139 C 0.00105 -0.00162 0.00157 -0.00186 0.00209 -0.00209 C 0.00365 -0.00255 0.00504 -0.00232 0.00521 -0.00162 C 0.00556 -0.00093 0.00417 3.33333E-6 0.00261 0.00046 C 0.00174 0.00069 0.00122 0.00092 0.0007 0.00069 C 0.00018 0.00069 -0.00034 0.00069 -0.00086 0.00046 C -0.00243 3.33333E-6 -0.00347 -0.00093 -0.00347 -0.00162 C -0.00347 -0.00232 -0.00208 -0.00255 -0.00052 -0.00209 C 0.00035 -0.00186 0.00105 -0.00162 0.00139 -0.00116 C 0.00174 -0.00093 0.00226 -0.0007 0.00278 3.33333E-6 C 0.004 0.00139 0.00469 0.00277 0.00434 0.00324 C 0.004 0.00393 0.00278 0.00324 0.00139 0.00185 C 0.00087 0.00139 0.00035 0.00069 -4.44444E-6 3.33333E-6 Z " pathEditMode="relative" rAng="0" ptsTypes="fffffffffffffffffffffffffffff">
                                      <p:cBhvr>
                                        <p:cTn id="20" dur="2000" spd="-1000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0.00035 -0.0007 0.0007 -0.00139 0.00087 -0.00232 C 0.00191 -0.00486 0.00208 -0.00741 0.00156 -0.00787 C 0.0007 -0.0081 -0.00052 -0.00648 -0.00139 -0.00394 C -0.00191 -0.00255 -0.00226 -0.00116 -0.00226 -0.00023 C -0.0026 0.00046 -0.0026 0.00116 -0.0026 0.00231 C -0.0026 0.00509 -0.00191 0.00764 -0.00104 0.00764 C -0.00052 0.00764 0.00017 0.00509 0.00017 0.00231 C 0.00017 0.00069 -1.11111E-6 -0.00046 -0.00017 -0.00139 C -0.00017 -0.00232 -0.00052 -0.00301 -0.00087 -0.00371 C -0.00173 -0.00648 -0.00312 -0.0081 -0.00382 -0.00787 C -0.00451 -0.00741 -0.00434 -0.00486 -0.0033 -0.00232 C -0.00278 -0.00116 -0.00226 1.48148E-6 -0.00173 0.00069 C -0.00139 0.00139 -0.00104 0.00185 -0.00035 0.00254 C 0.00139 0.0044 0.00313 0.00532 0.00347 0.0044 C 0.00399 0.0037 0.00295 0.00162 0.00122 -0.00023 C 0.0007 -0.00116 -0.00017 -0.00162 -0.00087 -0.00208 C -0.00139 -0.00232 -0.00226 -0.00278 -0.00295 -0.00301 C -0.00503 -0.00371 -0.00694 -0.00324 -0.00712 -0.00232 C -0.00712 -0.00139 -0.00573 1.48148E-6 -0.00347 0.00046 C -0.0026 0.00069 -0.00173 0.00092 -0.00087 0.00069 C -0.00017 0.00069 0.00035 0.00069 0.00122 0.00046 C 0.0033 1.48148E-6 0.00504 -0.00139 0.00469 -0.00232 C 0.00452 -0.00324 0.00261 -0.00371 0.0007 -0.00301 C -0.00052 -0.00255 -0.00139 -0.00232 -0.00191 -0.00162 C -0.0026 -0.00139 -0.00312 -0.00093 -0.00364 -0.00023 C -0.00538 0.00162 -0.00625 0.0037 -0.0059 0.0044 C -0.00538 0.00532 -0.00364 0.0044 -0.00191 0.00254 C -0.00104 0.00162 -0.00052 0.00069 -1.11111E-6 1.48148E-6 Z " pathEditMode="relative" rAng="0" ptsTypes="fffffffffffffffffffffffffffff">
                                      <p:cBhvr>
                                        <p:cTn id="22" dur="20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C 0.00035 -0.00069 0.00035 -0.00115 0.00087 -0.00162 C 0.00156 -0.0037 0.00156 -0.00578 0.00122 -0.00601 C 0.0007 -0.00601 -0.00035 -0.00486 -0.00121 -0.00301 C -0.00156 -0.00185 -0.00174 -0.00092 -0.00174 -3.7037E-6 C -0.00191 0.00024 -0.00191 0.00093 -0.00191 0.00186 C -0.00191 0.00394 -0.00156 0.00602 -0.00069 0.00602 C -0.00035 0.00602 0.00017 0.00394 0.00017 0.00186 C 0.00017 0.0007 -8.33333E-7 -0.00023 -0.00017 -0.00115 C -0.00017 -0.00162 -0.00035 -0.00208 -0.00069 -0.00277 C -0.00139 -0.00486 -0.00226 -0.00601 -0.00278 -0.00601 C -0.00347 -0.00578 -0.0033 -0.0037 -0.00243 -0.00162 C -0.00226 -0.00069 -0.00174 -3.7037E-6 -0.00139 0.00047 C -0.00121 0.00116 -0.00069 0.00139 -0.00035 0.00186 C 0.00104 0.00324 0.00243 0.00394 0.00278 0.00324 C 0.00313 0.00278 0.00243 0.00116 0.00104 -3.7037E-6 C 0.00035 -0.00069 -0.00017 -0.00115 -0.00069 -0.00162 C -0.00121 -0.00162 -0.00156 -0.00208 -0.00226 -0.00208 C -0.00382 -0.00277 -0.00538 -0.00277 -0.00538 -0.00162 C -0.00538 -0.00115 -0.00434 -3.7037E-6 -0.00278 0.00047 C -0.00191 0.0007 -0.00121 0.0007 -0.00069 0.0007 C -0.00017 0.0007 0.00035 0.00047 0.00087 0.00047 C 0.00261 -3.7037E-6 0.00399 -0.00115 0.00365 -0.00162 C 0.00347 -0.00277 0.00208 -0.00277 0.00035 -0.00208 C -0.00035 -0.00208 -0.00104 -0.00162 -0.00156 -0.00115 C -0.00191 -0.00092 -0.00226 -0.00069 -0.00278 -3.7037E-6 C -0.00417 0.00116 -0.00486 0.00278 -0.00451 0.00324 C -0.00434 0.00394 -0.00278 0.00324 -0.00156 0.00186 C -0.00069 0.00116 -0.00035 0.00047 -8.33333E-7 -3.7037E-6 Z " pathEditMode="relative" rAng="0" ptsTypes="fffffffffffffffffffffffffffff">
                                      <p:cBhvr>
                                        <p:cTn id="24" dur="2000" spd="-1000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0.00034 0.0007 0.00052 0.00116 0.00087 0.00209 C 0.00173 0.00417 0.00173 0.00625 0.00121 0.00625 C 0.00069 0.00718 -0.00052 0.00533 -0.00139 0.00324 C -0.00174 0.00209 -0.00174 0.00093 -0.00191 0.00024 C -0.00209 -0.00046 -0.00209 -0.00092 -0.00209 -0.00162 C -0.00209 -0.00416 -0.00174 -0.00578 -0.0007 -0.00578 C -0.00035 -0.00578 0.00017 -0.00416 0.00017 -0.00162 C 0.00017 -0.00069 2.77778E-6 0.0007 -0.00018 0.00116 C -0.00018 0.00186 -0.00052 0.00255 -0.0007 0.00301 C -0.00139 0.00533 -0.00243 0.00718 -0.00313 0.00625 C -0.00365 0.00602 -0.00347 0.00417 -0.00261 0.00186 C -0.00243 0.00093 -0.00191 -0.00023 -0.00139 -0.00069 C -0.00122 -0.00115 -0.0007 -0.00162 -0.00035 -0.00208 C 0.00104 -0.0037 0.0026 -0.00439 0.00295 -0.0037 C 0.0033 -0.00301 0.0026 -0.00139 0.00104 0.00024 C 0.00052 0.00093 -0.00018 0.00139 -0.0007 0.00162 C -0.00122 0.00209 -0.00174 0.00232 -0.00243 0.00255 C -0.00417 0.00278 -0.00573 0.00278 -0.00573 0.00209 C -0.00573 0.00116 -0.00469 -3.7037E-6 -0.00295 -0.00069 C -0.00209 -0.00069 -0.00139 -0.00069 -0.0007 -0.00069 C -0.00018 -0.00069 0.00034 -0.00069 0.00087 -0.00069 C 0.0026 -3.7037E-6 0.00434 0.00116 0.00399 0.00209 C 0.00364 0.00278 0.00225 0.00301 0.00052 0.00255 C -0.00035 0.00209 -0.00104 0.00186 -0.00174 0.00139 C -0.00209 0.00116 -0.00243 0.0007 -0.00295 0.00024 C -0.00434 -0.00139 -0.00521 -0.00301 -0.00486 -0.0037 C -0.00452 -0.00439 -0.00295 -0.0037 -0.00174 -0.00208 C -0.0007 -0.00139 -0.00035 -0.00069 2.77778E-6 -3.7037E-6 Z " pathEditMode="relative" rAng="0" ptsTypes="fffffffffffffffffffffffffffff">
                                      <p:cBhvr>
                                        <p:cTn id="26" dur="20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C 0.00017 -0.00069 0.00052 -0.00139 0.00087 -0.00208 C 0.00174 -0.00439 0.00191 -0.00671 0.00122 -0.00717 C 0.0007 -0.00717 -0.00052 -0.00601 -0.00139 -0.00347 C -0.00191 -0.00231 -0.00208 -0.00115 -0.00208 -3.7037E-6 C -0.00226 0.00047 -0.00243 0.00116 -0.00243 0.00209 C -0.00243 0.00463 -0.00191 0.00718 -0.00087 0.00718 C -0.00052 0.00718 -8.33333E-7 0.00463 -8.33333E-7 0.00209 C -8.33333E-7 0.00093 -8.33333E-7 -0.00023 -0.00017 -0.00139 C -0.00035 -0.00185 -0.00052 -0.00254 -0.00087 -0.00347 C -0.00174 -0.00601 -0.00278 -0.00717 -0.00347 -0.00717 C -0.00417 -0.00671 -0.00382 -0.00439 -0.00295 -0.00208 C -0.00278 -0.00092 -0.00208 -3.7037E-6 -0.00174 0.0007 C -0.00139 0.00116 -0.00087 0.00186 -0.00035 0.00232 C 0.00122 0.00394 0.00278 0.00463 0.0033 0.00394 C 0.00365 0.00348 0.00278 0.00139 0.00122 -3.7037E-6 C 0.00052 -0.00092 -0.00017 -0.00139 -0.00087 -0.00185 C -0.00139 -0.00208 -0.00191 -0.00254 -0.00278 -0.00254 C -0.00469 -0.00324 -0.00642 -0.00324 -0.00642 -0.00208 C -0.00642 -0.00139 -0.00521 -3.7037E-6 -0.0033 0.00047 C -0.00243 0.00093 -0.00156 0.00116 -0.00087 0.00093 C -0.00017 0.00093 0.00035 0.0007 0.00087 0.00047 C 0.00295 -3.7037E-6 0.00469 -0.00139 0.00434 -0.00208 C 0.00417 -0.00324 0.00243 -0.00324 0.00052 -0.00254 C -0.00052 -0.00254 -0.00121 -0.00208 -0.00191 -0.00139 C -0.00243 -0.00115 -0.00278 -0.00069 -0.0033 -3.7037E-6 C -0.00486 0.00162 -0.0059 0.00348 -0.00555 0.00394 C -0.00503 0.00463 -0.0033 0.00394 -0.00191 0.00232 C -0.00087 0.00162 -0.00052 0.0007 -8.33333E-7 -3.7037E-6 Z " pathEditMode="relative" rAng="0" ptsTypes="fffffffffffffffffffffffffffff">
                                      <p:cBhvr>
                                        <p:cTn id="28" dur="2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0.00035 -0.00046 0.00035 -0.00093 0.0007 -0.00162 C 0.00139 -0.00324 0.00157 -0.00463 0.00104 -0.00509 C 0.00052 -0.00509 -0.00017 -0.00417 -0.00087 -0.00232 C -0.00121 -0.00162 -0.00139 -0.0007 -0.00156 1.48148E-6 C -0.00156 0.00046 -0.00156 0.00092 -0.00156 0.00162 C -0.00156 0.00324 -0.00121 0.00509 -0.00052 0.00509 C -0.00017 0.00509 0.00035 0.00324 0.00035 0.00162 C 0.00035 0.00046 0.00018 -0.00023 -0.00017 -0.0007 C -0.00017 -0.00116 -0.00017 -0.00185 -0.00052 -0.00232 C -0.00104 -0.00417 -0.00191 -0.00509 -0.00243 -0.00509 C -0.00278 -0.00463 -0.00278 -0.00324 -0.00208 -0.00139 C -0.00191 -0.0007 -0.00156 1.48148E-6 -0.00104 0.00046 C -0.00087 0.00092 -0.00052 0.00116 -0.00017 0.00162 C 0.00087 0.00278 0.00209 0.00324 0.00243 0.00278 C 0.00261 0.00231 0.00209 0.00092 0.00087 1.48148E-6 C 0.00035 -0.0007 -0.00017 -0.00116 -0.00052 -0.00116 C -0.00087 -0.00162 -0.00139 -0.00185 -0.00191 -0.00185 C -0.0033 -0.00232 -0.00451 -0.00232 -0.00451 -0.00162 C -0.00451 -0.0007 -0.00364 1.48148E-6 -0.00225 0.00046 C -0.00156 0.00046 -0.00104 0.00069 -0.00052 0.00069 C -0.00017 0.00069 0.00035 0.00046 0.00087 0.00046 C 0.00226 1.48148E-6 0.00347 -0.00093 0.00313 -0.00162 C 0.00313 -0.00232 0.00174 -0.00232 0.00035 -0.00185 C -0.00017 -0.00185 -0.00087 -0.00139 -0.00121 -0.00116 C -0.00156 -0.0007 -0.00191 -0.00046 -0.00243 1.48148E-6 C -0.00347 0.00092 -0.00416 0.00231 -0.00364 0.00278 C -0.00364 0.00324 -0.00243 0.00278 -0.00121 0.00162 C -0.00052 0.00092 -0.00017 0.00046 -2.5E-6 1.48148E-6 Z " pathEditMode="relative" rAng="0" ptsTypes="fffffffffffffffffffffffffffff">
                                      <p:cBhvr>
                                        <p:cTn id="30" dur="20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0.00035 -0.00046 0.00052 -0.00093 0.0007 -0.00139 C 0.00139 -0.00301 0.00157 -0.00463 0.00104 -0.00486 C 0.0007 -0.00509 -0.00017 -0.00417 -0.00087 -0.00232 C -0.00121 -0.00162 -0.00139 -0.0007 -0.00139 1.48148E-6 C -0.00156 0.00046 -0.00156 0.00092 -0.00156 0.00162 C -0.00156 0.00324 -0.00104 0.00509 -0.00052 0.00509 C -0.00017 0.00509 0.00035 0.00324 0.00035 0.00162 C 0.00035 0.00069 0.00018 -0.00023 -2.5E-6 -0.0007 C -0.00017 -0.00116 -0.00017 -0.00185 -0.00034 -0.00232 C -0.00104 -0.00417 -0.00191 -0.00509 -0.00243 -0.00486 C -0.00278 -0.00463 -0.0026 -0.00301 -0.00208 -0.00139 C -0.00173 -0.0007 -0.00139 1.48148E-6 -0.00104 0.00046 C -0.00087 0.00092 -0.00052 0.00139 -0.00017 0.00162 C 0.00104 0.00301 0.00209 0.00347 0.00243 0.00301 C 0.00278 0.00254 0.00209 0.00092 0.00087 1.48148E-6 C 0.00052 -0.0007 -2.5E-6 -0.00093 -0.00034 -0.00116 C -0.00087 -0.00162 -0.00121 -0.00162 -0.00173 -0.00185 C -0.0033 -0.00232 -0.00434 -0.00208 -0.00451 -0.00139 C -0.00451 -0.0007 -0.00364 1.48148E-6 -0.00208 0.00046 C -0.00156 0.00069 -0.00087 0.00069 -0.00052 0.00069 C -2.5E-6 0.00069 0.00035 0.00046 0.00087 0.00046 C 0.00226 1.48148E-6 0.00347 -0.00093 0.00313 -0.00162 C 0.00313 -0.00208 0.00191 -0.00232 0.00052 -0.00185 C -0.00017 -0.00162 -0.00087 -0.00139 -0.00121 -0.00093 C -0.00156 -0.0007 -0.00191 -0.00046 -0.00225 1.48148E-6 C -0.00347 0.00116 -0.00416 0.00254 -0.00364 0.00301 C -0.00347 0.00347 -0.00225 0.00301 -0.00121 0.00185 C -0.00052 0.00116 -0.00017 0.00046 -2.5E-6 1.48148E-6 Z " pathEditMode="relative" rAng="0" ptsTypes="fffffffffffffffffffffffffffff">
                                      <p:cBhvr>
                                        <p:cTn id="32" dur="1900" spd="-100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0.00034 0.00069 0.00069 0.00139 0.00104 0.00208 C 0.00173 0.00439 0.00191 0.00648 0.00139 0.00671 C 0.00087 0.0074 -0.00035 0.00555 -0.00122 0.00347 C -0.00157 0.00208 -0.00174 0.00115 -0.00191 0.00046 C -0.00209 -0.00023 -0.00209 -0.00093 -0.00209 -0.00162 C -0.00209 -0.00417 -0.00157 -0.00602 -0.0007 -0.00602 C -0.00018 -0.00602 0.00034 -0.00417 0.00034 -0.00162 C 0.00034 -0.0007 0.00017 0.00069 2.77778E-6 0.00139 C -0.00018 0.00208 -0.00035 0.00277 -0.0007 0.00324 C -0.00139 0.00555 -0.00243 0.0074 -0.00313 0.00671 C -0.00365 0.00648 -0.00347 0.00439 -0.00261 0.00208 C -0.00243 0.00115 -0.00191 3.33333E-6 -0.00139 -0.00047 C -0.00122 -0.00116 -0.0007 -0.00162 -0.00018 -0.00209 C 0.00139 -0.00371 0.00278 -0.0044 0.00312 -0.00371 C 0.00347 -0.00301 0.00278 -0.00116 0.00121 0.00046 C 0.00052 0.00115 2.77778E-6 0.00139 -0.0007 0.00185 C -0.00122 0.00208 -0.00174 0.00231 -0.00243 0.00254 C -0.00417 0.00324 -0.00591 0.00277 -0.00591 0.00208 C -0.00591 0.00139 -0.00486 3.33333E-6 -0.00295 -0.00047 C -0.00209 -0.0007 -0.00139 -0.0007 -0.0007 -0.0007 C -0.00018 -0.0007 0.00034 -0.0007 0.00104 -0.00047 C 0.00295 3.33333E-6 0.00451 0.00139 0.00416 0.00208 C 0.00399 0.00277 0.00243 0.00324 0.00052 0.00277 C -0.00018 0.00231 -0.00104 0.00208 -0.00157 0.00162 C -0.00209 0.00115 -0.00243 0.00069 -0.00313 0.00046 C -0.00452 -0.00116 -0.00538 -0.00301 -0.00486 -0.00371 C -0.00452 -0.0044 -0.00313 -0.00371 -0.00157 -0.00209 C -0.0007 -0.00139 -0.00018 -0.0007 2.77778E-6 3.33333E-6 Z " pathEditMode="relative" rAng="0" ptsTypes="fffffffffffffffffffffffffffff">
                                      <p:cBhvr>
                                        <p:cTn id="34" dur="20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0.00035 -0.00047 0.00052 -0.00093 0.00087 -0.00162 C 0.00157 -0.00371 0.00174 -0.00556 0.00122 -0.00602 C 0.0007 -0.00602 -0.00034 -0.00486 -0.00104 -0.00301 C -0.00139 -0.00186 -0.00173 -0.00093 -0.00173 3.7037E-6 C -0.00173 0.00046 -0.00191 0.00115 -0.00191 0.00185 C -0.00191 0.00393 -0.00139 0.00601 -0.00069 0.00601 C -0.00017 0.00601 0.00018 0.00393 0.00018 0.00185 C 0.00018 0.00069 0.00018 -0.00024 -0.00017 -0.00093 C -0.00017 -0.00162 -0.00034 -0.00209 -0.00069 -0.00278 C -0.00139 -0.00486 -0.00225 -0.00602 -0.00278 -0.00602 C -0.0033 -0.00556 -0.0033 -0.00371 -0.00243 -0.00162 C -0.00225 -0.0007 -0.00173 3.7037E-6 -0.00139 0.00046 C -0.00104 0.00115 -0.00069 0.00162 -0.00017 0.00185 C 0.00104 0.00324 0.00243 0.00393 0.00295 0.00347 C 0.00313 0.00277 0.00243 0.00115 0.00104 3.7037E-6 C 0.00052 -0.0007 -0.00017 -0.00116 -0.00069 -0.00139 C -0.00104 -0.00162 -0.00156 -0.00209 -0.00225 -0.00209 C -0.00382 -0.00278 -0.00538 -0.00255 -0.00538 -0.00162 C -0.00538 -0.00093 -0.00434 3.7037E-6 -0.00278 0.00046 C -0.00191 0.00069 -0.00121 0.00069 -0.00069 0.00069 C -0.00017 0.00069 0.00035 0.00046 0.00087 0.00046 C 0.00261 3.7037E-6 0.004 -0.00093 0.00365 -0.00162 C 0.00347 -0.00255 0.00209 -0.00278 0.00052 -0.00209 C -0.00017 -0.00209 -0.00104 -0.00162 -0.00156 -0.00116 C -0.00191 -0.00093 -0.00225 -0.0007 -0.00278 3.7037E-6 C -0.00416 0.00115 -0.00486 0.00277 -0.00451 0.00347 C -0.00416 0.00393 -0.00278 0.00324 -0.00139 0.00208 C -0.00069 0.00115 -0.00017 0.00046 -2.5E-6 3.7037E-6 Z " pathEditMode="relative" rAng="0" ptsTypes="fffffffffffffffffffffffffffff">
                                      <p:cBhvr>
                                        <p:cTn id="36" dur="2000" spd="-1000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0017 -0.00046 0.00052 -0.00116 0.00087 -0.00185 C 0.00156 -0.00394 0.00191 -0.00625 0.00121 -0.00648 C 0.00069 -0.00648 -0.00052 -0.00532 -0.00104 -0.00324 C -0.00157 -0.00208 -0.00174 -0.00093 -0.00191 3.7037E-7 C -0.00209 0.00046 -0.00209 0.00116 -0.00209 0.00185 C -0.00209 0.00417 -0.00139 0.00648 -0.00087 0.00648 C -0.00035 0.00648 0.00017 0.00417 0.00017 0.00185 C 0.00017 0.00069 0.00017 -0.00023 -0.00018 -0.00093 C -0.00018 -0.00162 -0.00052 -0.00232 -0.0007 -0.00301 C -0.00139 -0.00532 -0.00243 -0.00648 -0.00313 -0.00648 C -0.00365 -0.00602 -0.00347 -0.00394 -0.00261 -0.00185 C -0.00226 -0.00069 -0.00191 3.7037E-7 -0.00139 0.00069 C -0.00104 0.00116 -0.0007 0.00162 -0.00018 0.00208 C 0.00121 0.0037 0.0026 0.00417 0.00295 0.0037 C 0.00347 0.00301 0.0026 0.00116 0.00121 3.7037E-7 C 0.00052 -0.00069 -0.00018 -0.00139 -0.0007 -0.00162 C -0.00104 -0.00185 -0.00174 -0.00232 -0.00226 -0.00232 C -0.00417 -0.00301 -0.00573 -0.00278 -0.00573 -0.00185 C -0.00573 -0.00093 -0.00452 3.7037E-7 -0.00278 0.00046 C -0.00209 0.00069 -0.00122 0.00069 -0.0007 0.00069 C -0.00018 0.00069 0.00052 0.00069 0.00104 0.00046 C 0.00278 3.7037E-7 0.00434 -0.00116 0.00399 -0.00185 C 0.00382 -0.00278 0.00225 -0.00301 0.00052 -0.00232 C -0.00035 -0.00208 -0.00104 -0.00185 -0.00157 -0.00139 C -0.00209 -0.00093 -0.00243 -0.00069 -0.00295 3.7037E-7 C -0.00452 0.00139 -0.00521 0.00301 -0.00486 0.0037 C -0.00452 0.00417 -0.00295 0.0037 -0.00157 0.00208 C -0.0007 0.00162 -0.00035 0.00069 2.77778E-6 3.7037E-7 Z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-0.00034 -0.00046 -0.00069 -0.00116 -0.00086 -0.00185 C -0.00156 -0.00393 -0.00191 -0.00602 -0.00138 -0.00648 C -0.00069 -0.00648 0.00035 -0.00532 0.00105 -0.00324 C 0.00157 -0.00208 0.00174 -0.00092 0.00174 -1.11111E-6 C 0.00191 0.00046 0.00191 0.00093 0.00191 0.00208 C 0.00191 0.00417 0.00139 0.00648 0.00105 0.00648 C 0.00018 0.00648 -0.00034 0.00417 -0.00034 0.00208 C -0.00034 0.00093 -0.00017 -0.00023 0.00018 -0.00116 C 0.00018 -0.00162 0.00035 -0.00231 0.00053 -0.00301 C 0.00139 -0.00532 0.00261 -0.00648 0.00313 -0.00648 C 0.00348 -0.00602 0.00348 -0.00393 0.00261 -0.00162 C 0.00226 -0.00069 0.00174 -1.11111E-6 0.00139 0.0007 C 0.00105 0.00116 0.0007 0.00162 0.00018 0.00208 C -0.00121 0.0037 -0.00277 0.00417 -0.00312 0.0037 C -0.00347 0.00324 -0.0026 0.00139 -0.00121 -1.11111E-6 C -0.00069 -0.00069 0.00018 -0.00116 0.00053 -0.00162 C 0.00105 -0.00185 0.00174 -0.00231 0.00226 -0.00231 C 0.00417 -0.00278 0.00556 -0.00278 0.00573 -0.00185 C 0.00608 -0.00116 0.00452 -1.11111E-6 0.00278 0.00046 C 0.00191 0.00093 0.00122 0.00093 0.00053 0.00093 C 0.00018 0.00093 -0.00052 0.0007 -0.00121 0.00046 C -0.00277 -1.11111E-6 -0.00399 -0.00116 -0.00399 -0.00185 C -0.00399 -0.00278 -0.00243 -0.00278 -0.00069 -0.00231 C 0.00018 -0.00231 0.00105 -0.00162 0.00157 -0.00116 C 0.00191 -0.00116 0.00244 -0.00069 0.00296 -1.11111E-6 C 0.00434 0.00139 0.00521 0.00324 0.00469 0.0037 C 0.00434 0.00417 0.00296 0.0037 0.00157 0.00208 C 0.00087 0.00162 0.00018 0.0007 -4.44444E-6 -1.11111E-6 Z " pathEditMode="relative" rAng="0" ptsTypes="fffffffffffffffffffffffffffff">
                                      <p:cBhvr>
                                        <p:cTn id="40" dur="2000" spd="-1000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0.00034 -0.00047 0.00069 -0.00093 0.00087 -0.00186 C 0.00173 -0.00394 0.00191 -0.00602 0.00139 -0.00625 C 0.00087 -0.00648 -0.00035 -0.0051 -0.00104 -0.00301 C -0.00139 -0.00186 -0.00174 -0.00093 -0.00191 3.33333E-6 C -0.00191 0.00069 -0.00191 0.00115 -0.00191 0.00208 C -0.00191 0.00416 -0.00139 0.00648 -0.0007 0.00648 C -0.00018 0.00648 0.00034 0.00416 0.00034 0.00208 C 0.00034 0.00069 0.00017 -0.00023 2.5E-6 -0.00093 C -0.00018 -0.00162 -0.00035 -0.00232 -0.00052 -0.00301 C -0.00139 -0.0051 -0.00243 -0.00648 -0.00295 -0.00625 C -0.00365 -0.00579 -0.00347 -0.00394 -0.00261 -0.00162 C -0.00226 -0.0007 -0.00191 3.33333E-6 -0.00139 0.00069 C -0.00104 0.00139 -0.0007 0.00162 -0.00018 0.00208 C 0.00121 0.0037 0.0026 0.00439 0.00312 0.0037 C 0.00347 0.00324 0.0026 0.00139 0.00121 3.33333E-6 C 0.00052 -0.0007 2.5E-6 -0.00116 -0.00052 -0.00162 C -0.00104 -0.00186 -0.00174 -0.00209 -0.00226 -0.00232 C -0.00417 -0.00278 -0.00556 -0.00255 -0.00573 -0.00186 C -0.00573 -0.00093 -0.00452 3.33333E-6 -0.00278 0.00069 C -0.00191 0.00069 -0.00122 0.00092 -0.0007 0.00092 C -0.00018 0.00092 0.00052 0.00069 0.00104 0.00069 C 0.00278 3.33333E-6 0.00434 -0.00093 0.00399 -0.00186 C 0.00382 -0.00255 0.00243 -0.00301 0.00052 -0.00232 C -0.00018 -0.00209 -0.00104 -0.00162 -0.00156 -0.00139 C -0.00191 -0.00093 -0.00243 -0.0007 -0.00295 3.33333E-6 C -0.00434 0.00139 -0.00521 0.00324 -0.00469 0.0037 C -0.00434 0.00439 -0.00295 0.0037 -0.00139 0.00208 C -0.0007 0.00139 -0.00018 0.00069 2.5E-6 3.33333E-6 Z " pathEditMode="relative" rAng="0" ptsTypes="fffffffffffffffffffffffffffff">
                                      <p:cBhvr>
                                        <p:cTn id="42" dur="2000" spd="-100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0.00035 -0.00047 0.0007 -0.00116 0.00105 -0.00209 C 0.00174 -0.00417 0.00191 -0.00625 0.00122 -0.00672 C 0.00087 -0.00672 -0.00034 -0.00533 -0.00104 -0.00324 C -0.00156 -0.00209 -0.00191 -0.00093 -0.00191 3.33333E-6 C -0.00208 0.00046 -0.00208 0.00115 -0.00208 0.00208 C -0.00208 0.00439 -0.00156 0.00671 -0.00069 0.00671 C -0.00034 0.00671 0.00035 0.00439 0.00035 0.00208 C 0.00035 0.00069 0.00018 -0.00023 -4.44444E-6 -0.00116 C -0.00017 -0.00186 -0.00034 -0.00232 -0.00069 -0.00324 C -0.00138 -0.00533 -0.00243 -0.00672 -0.00312 -0.00672 C -0.00381 -0.00625 -0.00347 -0.00417 -0.0026 -0.00186 C -0.00243 -0.00093 -0.00191 3.33333E-6 -0.00138 0.00046 C -0.00104 0.00115 -0.00069 0.00162 -0.00034 0.00208 C 0.00122 0.00393 0.00278 0.00439 0.00313 0.00393 C 0.00348 0.00324 0.00278 0.00139 0.00105 3.33333E-6 C 0.0007 -0.00093 -4.44444E-6 -0.00139 -0.00069 -0.00186 C -0.00104 -0.00209 -0.00173 -0.00232 -0.00243 -0.00232 C -0.00416 -0.00301 -0.0059 -0.00278 -0.0059 -0.00209 C -0.0059 -0.00116 -0.00468 3.33333E-6 -0.00277 0.00046 C -0.00208 0.00069 -0.00121 0.00092 -0.00069 0.00092 C -0.00017 0.00092 0.00053 0.00069 0.00105 0.00046 C 0.00278 3.33333E-6 0.00452 -0.00116 0.00417 -0.00209 C 0.004 -0.00278 0.00244 -0.00301 0.0007 -0.00232 C -0.00034 -0.00232 -0.00104 -0.00186 -0.00173 -0.00139 C -0.00208 -0.00093 -0.00243 -0.00047 -0.00295 3.33333E-6 C -0.00451 0.00139 -0.00538 0.00324 -0.00486 0.00393 C -0.00451 0.00439 -0.00295 0.00393 -0.00156 0.00208 C -0.00069 0.00162 -0.00034 0.00069 -4.44444E-6 3.33333E-6 Z " pathEditMode="relative" rAng="0" ptsTypes="fffffffffffffffffffffffffffff">
                                      <p:cBhvr>
                                        <p:cTn id="44" dur="2000" spd="-1000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8" grpId="0" animBg="1"/>
      <p:bldP spid="23639" grpId="0" animBg="1"/>
      <p:bldP spid="23640" grpId="0" animBg="1"/>
      <p:bldP spid="23641" grpId="0" animBg="1"/>
      <p:bldP spid="23642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0" grpId="0" animBg="1"/>
      <p:bldP spid="23683" grpId="0" animBg="1"/>
      <p:bldP spid="23684" grpId="0" animBg="1"/>
      <p:bldP spid="236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071831" cy="30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itchFamily="66" charset="0"/>
              </a:rPr>
              <a:t>Most of the atom is empty space!</a:t>
            </a:r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42844" y="4143380"/>
            <a:ext cx="878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If you imagine an atom being the size of Wembley stadium, the nucleus would be about the size of a football on the centre spot.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The electrons would be two peas flying around the whole stadium. The rest of it: emptiness.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857250"/>
            <a:ext cx="39290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980728"/>
            <a:ext cx="799345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The Periodic Table </a:t>
            </a:r>
            <a:endParaRPr lang="en-GB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9750" y="2206625"/>
            <a:ext cx="3244850" cy="3244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2900">
                <a:solidFill>
                  <a:srgbClr val="010066"/>
                </a:solidFill>
                <a:latin typeface="Comic Sans MS" pitchFamily="66" charset="0"/>
                <a:cs typeface="Arial" charset="0"/>
              </a:rPr>
              <a:t>Li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79613" y="2278063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solidFill>
                  <a:srgbClr val="010066"/>
                </a:solidFill>
                <a:latin typeface="Comic Sans MS" pitchFamily="66" charset="0"/>
                <a:cs typeface="Arial" charset="0"/>
              </a:rPr>
              <a:t>7</a:t>
            </a:r>
            <a:endParaRPr lang="en-US" sz="5400">
              <a:solidFill>
                <a:srgbClr val="01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979613" y="4581525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solidFill>
                  <a:srgbClr val="010066"/>
                </a:solidFill>
                <a:latin typeface="Comic Sans MS" pitchFamily="66" charset="0"/>
                <a:cs typeface="Arial" charset="0"/>
              </a:rPr>
              <a:t>3</a:t>
            </a:r>
            <a:endParaRPr lang="en-US" sz="5400">
              <a:solidFill>
                <a:srgbClr val="01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V="1">
            <a:off x="1835150" y="5300663"/>
            <a:ext cx="360363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39750" y="6356350"/>
            <a:ext cx="2486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(No. of protons)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2124075" y="1628775"/>
            <a:ext cx="144463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68313" y="765175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No. of protons + neutrons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492500" y="0"/>
            <a:ext cx="23150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accent1"/>
                </a:solidFill>
                <a:latin typeface="Comic Sans MS" pitchFamily="66" charset="0"/>
              </a:rPr>
              <a:t>Lithium</a:t>
            </a:r>
            <a:endParaRPr lang="en-US" sz="480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4140200" y="1628775"/>
            <a:ext cx="2305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Comic Sans MS" pitchFamily="66" charset="0"/>
              </a:rPr>
              <a:t>Number of protons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6877050" y="1628775"/>
            <a:ext cx="226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Comic Sans MS" pitchFamily="66" charset="0"/>
              </a:rPr>
              <a:t>Number of electrons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6229350" y="177165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solidFill>
                  <a:schemeClr val="bg1"/>
                </a:solidFill>
                <a:latin typeface="Comic Sans MS" pitchFamily="66" charset="0"/>
              </a:rPr>
              <a:t>=</a:t>
            </a: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4067175" y="5445125"/>
            <a:ext cx="5076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omic Sans MS" pitchFamily="66" charset="0"/>
              </a:rPr>
              <a:t>Atomic number does </a:t>
            </a:r>
            <a:r>
              <a:rPr lang="en-GB" sz="2400" b="1" u="sng" dirty="0">
                <a:latin typeface="Comic Sans MS" pitchFamily="66" charset="0"/>
              </a:rPr>
              <a:t>not</a:t>
            </a:r>
            <a:r>
              <a:rPr lang="en-GB" sz="2400" dirty="0">
                <a:latin typeface="Comic Sans MS" pitchFamily="66" charset="0"/>
              </a:rPr>
              <a:t> always equal the number of neutrons.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353" name="Group 65"/>
          <p:cNvGraphicFramePr>
            <a:graphicFrameLocks noGrp="1"/>
          </p:cNvGraphicFramePr>
          <p:nvPr/>
        </p:nvGraphicFramePr>
        <p:xfrm>
          <a:off x="5357818" y="2928934"/>
          <a:ext cx="2376487" cy="2228852"/>
        </p:xfrm>
        <a:graphic>
          <a:graphicData uri="http://schemas.openxmlformats.org/drawingml/2006/table">
            <a:tbl>
              <a:tblPr/>
              <a:tblGrid>
                <a:gridCol w="1758950"/>
                <a:gridCol w="617537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Lithium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Electrons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Protons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Neutrons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8" name="Text Box 66"/>
          <p:cNvSpPr txBox="1">
            <a:spLocks noChangeArrowheads="1"/>
          </p:cNvSpPr>
          <p:nvPr/>
        </p:nvSpPr>
        <p:spPr bwMode="auto">
          <a:xfrm>
            <a:off x="1116013" y="11969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99CC00"/>
                </a:solidFill>
                <a:latin typeface="Comic Sans MS" pitchFamily="66" charset="0"/>
              </a:rPr>
              <a:t>Mass number</a:t>
            </a:r>
          </a:p>
        </p:txBody>
      </p:sp>
      <p:sp>
        <p:nvSpPr>
          <p:cNvPr id="7199" name="Text Box 67"/>
          <p:cNvSpPr txBox="1">
            <a:spLocks noChangeArrowheads="1"/>
          </p:cNvSpPr>
          <p:nvPr/>
        </p:nvSpPr>
        <p:spPr bwMode="auto">
          <a:xfrm>
            <a:off x="611188" y="5589588"/>
            <a:ext cx="2879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folHlink"/>
                </a:solidFill>
                <a:latin typeface="Comic Sans MS" pitchFamily="66" charset="0"/>
              </a:rPr>
              <a:t>Atomic number or proton number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83369" y="3000777"/>
          <a:ext cx="2331076" cy="2125015"/>
        </p:xfrm>
        <a:graphic>
          <a:graphicData uri="http://schemas.openxmlformats.org/drawingml/2006/table">
            <a:tbl>
              <a:tblPr/>
              <a:tblGrid>
                <a:gridCol w="2331076"/>
              </a:tblGrid>
              <a:tr h="2125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11025"/>
            <a:ext cx="9144000" cy="62071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itchFamily="66" charset="0"/>
              </a:rPr>
              <a:t>Isotopes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 descr="http://www.cdc.gov/healthywater/images/swimming/chlorine-periodic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12776"/>
            <a:ext cx="4824536" cy="32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3528" y="5370867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Why is the mass number of chlorine not a whole number? 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1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92C2-C23B-4082-AC11-931F1AE98E11}" type="datetime1">
              <a:rPr lang="en-GB">
                <a:latin typeface="Comic Sans MS" pitchFamily="66" charset="0"/>
              </a:rPr>
              <a:pPr/>
              <a:t>07/09/2011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Isotopes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7504" y="572869"/>
            <a:ext cx="9036496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 isotope is an atom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with the same number of protons but 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different number of neutrons: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2286000"/>
            <a:ext cx="1905000" cy="2362200"/>
            <a:chOff x="336" y="1296"/>
            <a:chExt cx="1200" cy="1488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6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72" y="1728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Comic Sans MS" pitchFamily="66" charset="0"/>
                </a:rPr>
                <a:t>O</a:t>
              </a:r>
            </a:p>
          </p:txBody>
        </p:sp>
        <p:sp>
          <p:nvSpPr>
            <p:cNvPr id="1536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8" y="2448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Comic Sans MS" pitchFamily="66" charset="0"/>
                </a:rPr>
                <a:t>8</a:t>
              </a:r>
            </a:p>
          </p:txBody>
        </p:sp>
        <p:sp>
          <p:nvSpPr>
            <p:cNvPr id="1536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52" y="1392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Comic Sans MS" pitchFamily="66" charset="0"/>
                </a:rPr>
                <a:t>16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657600" y="2286000"/>
            <a:ext cx="1905000" cy="2362200"/>
            <a:chOff x="2304" y="1824"/>
            <a:chExt cx="1200" cy="1488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0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7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4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Comic Sans MS" pitchFamily="66" charset="0"/>
                </a:rPr>
                <a:t>O</a:t>
              </a:r>
            </a:p>
          </p:txBody>
        </p:sp>
        <p:sp>
          <p:nvSpPr>
            <p:cNvPr id="1537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21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Comic Sans MS" pitchFamily="66" charset="0"/>
                </a:rPr>
                <a:t>8</a:t>
              </a:r>
            </a:p>
          </p:txBody>
        </p:sp>
        <p:sp>
          <p:nvSpPr>
            <p:cNvPr id="1537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12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Comic Sans MS" pitchFamily="66" charset="0"/>
                </a:rPr>
                <a:t>17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705600" y="2286000"/>
            <a:ext cx="1905000" cy="2362200"/>
            <a:chOff x="4224" y="1824"/>
            <a:chExt cx="1200" cy="1488"/>
          </a:xfrm>
        </p:grpSpPr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22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7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56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Comic Sans MS" pitchFamily="66" charset="0"/>
                </a:rPr>
                <a:t>O</a:t>
              </a:r>
            </a:p>
          </p:txBody>
        </p:sp>
        <p:sp>
          <p:nvSpPr>
            <p:cNvPr id="1537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13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Comic Sans MS" pitchFamily="66" charset="0"/>
                </a:rPr>
                <a:t>8</a:t>
              </a:r>
            </a:p>
          </p:txBody>
        </p:sp>
        <p:sp>
          <p:nvSpPr>
            <p:cNvPr id="153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04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Comic Sans MS" pitchFamily="66" charset="0"/>
                </a:rPr>
                <a:t>18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57200" y="4495802"/>
            <a:ext cx="8305800" cy="1103313"/>
            <a:chOff x="288" y="3216"/>
            <a:chExt cx="5232" cy="695"/>
          </a:xfrm>
        </p:grpSpPr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288" y="3504"/>
              <a:ext cx="5232" cy="4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Each isotope </a:t>
              </a:r>
              <a:r>
                <a:rPr lang="en-GB" dirty="0" smtClean="0">
                  <a:latin typeface="Comic Sans MS" pitchFamily="66" charset="0"/>
                </a:rPr>
                <a:t>has a different number of neutrons but still 8 protons  </a:t>
              </a:r>
              <a:r>
                <a:rPr lang="en-GB" dirty="0">
                  <a:latin typeface="Comic Sans MS" pitchFamily="66" charset="0"/>
                </a:rPr>
                <a:t>– </a:t>
              </a:r>
              <a:r>
                <a:rPr lang="en-GB" b="1" dirty="0">
                  <a:latin typeface="Comic Sans MS" pitchFamily="66" charset="0"/>
                </a:rPr>
                <a:t>if it didn’t then it just wouldn’t be oxygen any more.</a:t>
              </a:r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1248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513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321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57200" y="1219200"/>
            <a:ext cx="8305800" cy="1143000"/>
            <a:chOff x="288" y="1152"/>
            <a:chExt cx="5232" cy="720"/>
          </a:xfrm>
        </p:grpSpPr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88" y="1152"/>
              <a:ext cx="5232" cy="4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latin typeface="Comic Sans MS" pitchFamily="66" charset="0"/>
                </a:rPr>
                <a:t>Notice that the mass number is different.  How many neutrons does each isotope have?</a:t>
              </a:r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>
              <a:off x="124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87" name="AutoShape 27"/>
            <p:cNvSpPr>
              <a:spLocks noChangeArrowheads="1"/>
            </p:cNvSpPr>
            <p:nvPr/>
          </p:nvSpPr>
          <p:spPr bwMode="auto">
            <a:xfrm>
              <a:off x="316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15388" name="AutoShape 28"/>
            <p:cNvSpPr>
              <a:spLocks noChangeArrowheads="1"/>
            </p:cNvSpPr>
            <p:nvPr/>
          </p:nvSpPr>
          <p:spPr bwMode="auto">
            <a:xfrm>
              <a:off x="508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6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392</Words>
  <Application>Microsoft Office PowerPoint</Application>
  <PresentationFormat>On-screen Show (4:3)</PresentationFormat>
  <Paragraphs>99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Atomic Structure</vt:lpstr>
      <vt:lpstr>PowerPoint Presentation</vt:lpstr>
      <vt:lpstr>PowerPoint Presentation</vt:lpstr>
      <vt:lpstr>PowerPoint Presentation</vt:lpstr>
      <vt:lpstr>PowerPoint Presentation</vt:lpstr>
      <vt:lpstr>Isotopes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</dc:creator>
  <cp:lastModifiedBy>Victoria Lees</cp:lastModifiedBy>
  <cp:revision>10</cp:revision>
  <dcterms:created xsi:type="dcterms:W3CDTF">2011-02-06T20:46:31Z</dcterms:created>
  <dcterms:modified xsi:type="dcterms:W3CDTF">2011-09-07T08:52:26Z</dcterms:modified>
</cp:coreProperties>
</file>