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68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637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211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073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2540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487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651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2414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8236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1962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970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809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211D9-D694-46DD-BCFB-942DC38AC424}" type="datetimeFigureOut">
              <a:rPr lang="en-GB" smtClean="0"/>
              <a:t>26/02/2019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BEE32-3344-41F3-990A-2079C9A07B3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65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" y="0"/>
            <a:ext cx="11949545" cy="65436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8046892" cy="4497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886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53900" cy="536563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4142" y="3034387"/>
            <a:ext cx="2168618" cy="6366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58451" y="5078226"/>
            <a:ext cx="7008627" cy="17797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78866" y="2500680"/>
            <a:ext cx="8416027" cy="170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9856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6036" b="53293"/>
          <a:stretch/>
        </p:blipFill>
        <p:spPr>
          <a:xfrm>
            <a:off x="0" y="126998"/>
            <a:ext cx="12153900" cy="1109133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145" y="1365779"/>
            <a:ext cx="11557284" cy="2283354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6097" y="3778781"/>
            <a:ext cx="4434318" cy="2209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9131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6036" b="53293"/>
          <a:stretch/>
        </p:blipFill>
        <p:spPr>
          <a:xfrm>
            <a:off x="0" y="126998"/>
            <a:ext cx="12153900" cy="110913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962" y="1558800"/>
            <a:ext cx="11991975" cy="35242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2686" y="2032747"/>
            <a:ext cx="9728526" cy="337297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49174" y="2124697"/>
            <a:ext cx="6855549" cy="445544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837765" y="968188"/>
            <a:ext cx="16802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Mr = 102 gmol</a:t>
            </a:r>
            <a:r>
              <a:rPr lang="en-GB" b="1" baseline="30000" dirty="0" smtClean="0"/>
              <a:t>-1</a:t>
            </a:r>
            <a:endParaRPr lang="en-GB" b="1" baseline="30000" dirty="0"/>
          </a:p>
        </p:txBody>
      </p:sp>
      <p:sp>
        <p:nvSpPr>
          <p:cNvPr id="8" name="TextBox 7"/>
          <p:cNvSpPr txBox="1"/>
          <p:nvPr/>
        </p:nvSpPr>
        <p:spPr>
          <a:xfrm>
            <a:off x="7243481" y="968190"/>
            <a:ext cx="15776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Mr = 84 gmol</a:t>
            </a:r>
            <a:r>
              <a:rPr lang="en-GB" b="1" baseline="30000" dirty="0" smtClean="0"/>
              <a:t>-1</a:t>
            </a:r>
            <a:endParaRPr lang="en-GB" b="1" baseline="30000" dirty="0"/>
          </a:p>
        </p:txBody>
      </p:sp>
    </p:spTree>
    <p:extLst>
      <p:ext uri="{BB962C8B-B14F-4D97-AF65-F5344CB8AC3E}">
        <p14:creationId xmlns:p14="http://schemas.microsoft.com/office/powerpoint/2010/main" val="1983131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600" y="0"/>
            <a:ext cx="10972800" cy="4572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8380" y="3235698"/>
            <a:ext cx="8066020" cy="3371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91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9381" y="0"/>
            <a:ext cx="11869709" cy="410527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68070" y="2814918"/>
            <a:ext cx="6110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D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098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34850" cy="46577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34988" y="3334871"/>
            <a:ext cx="55335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5400" b="1" dirty="0" smtClean="0">
                <a:solidFill>
                  <a:srgbClr val="FF0000"/>
                </a:solidFill>
              </a:rPr>
              <a:t>C</a:t>
            </a:r>
            <a:endParaRPr lang="en-GB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152"/>
            <a:ext cx="12192000" cy="50577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66409" y="1500287"/>
            <a:ext cx="5968536" cy="4959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9991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27401" b="13595"/>
          <a:stretch/>
        </p:blipFill>
        <p:spPr>
          <a:xfrm>
            <a:off x="0" y="0"/>
            <a:ext cx="12192000" cy="2984269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262" y="2984269"/>
            <a:ext cx="11801475" cy="2247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7694" y="2236122"/>
            <a:ext cx="1802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Mr= 163.0 gmol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sp>
        <p:nvSpPr>
          <p:cNvPr id="5" name="TextBox 4"/>
          <p:cNvSpPr txBox="1"/>
          <p:nvPr/>
        </p:nvSpPr>
        <p:spPr>
          <a:xfrm>
            <a:off x="8149243" y="2236122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Mr= 84.2 gmol</a:t>
            </a:r>
            <a:r>
              <a:rPr lang="en-GB" baseline="30000" dirty="0" smtClean="0"/>
              <a:t>-1</a:t>
            </a:r>
            <a:endParaRPr lang="en-GB" baseline="300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484" y="2984269"/>
            <a:ext cx="6829079" cy="396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181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315" y="70225"/>
            <a:ext cx="11346260" cy="44934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10444" y="3325091"/>
            <a:ext cx="914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 smtClean="0">
                <a:solidFill>
                  <a:srgbClr val="FF0000"/>
                </a:solidFill>
              </a:rPr>
              <a:t>A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2573" y="926730"/>
            <a:ext cx="2932576" cy="5002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8743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39" y="111096"/>
            <a:ext cx="12083761" cy="26955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6143" y="2747404"/>
            <a:ext cx="11232749" cy="1125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565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675" y="79403"/>
            <a:ext cx="11577220" cy="174939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82894" y="2268075"/>
            <a:ext cx="8266423" cy="3459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924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834" y="86418"/>
            <a:ext cx="11410950" cy="24955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7802" y="2673573"/>
            <a:ext cx="1123898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dirty="0" smtClean="0"/>
              <a:t>Explain the difference in solubility of hexan-1-ol and hexane-1,6-diol.</a:t>
            </a:r>
            <a:endParaRPr lang="en-GB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1579" y="3464415"/>
            <a:ext cx="7324986" cy="2778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28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696"/>
            <a:ext cx="12020204" cy="648681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225338"/>
            <a:ext cx="6105525" cy="363266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05525" y="3225338"/>
            <a:ext cx="6086475" cy="348091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3901" y="588558"/>
            <a:ext cx="3714801" cy="263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166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7984" y="197545"/>
            <a:ext cx="10076033" cy="188138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9491" y="2327181"/>
            <a:ext cx="10296881" cy="1742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4420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29</Words>
  <Application>Microsoft Office PowerPoint</Application>
  <PresentationFormat>Widescreen</PresentationFormat>
  <Paragraphs>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Barton Peveril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apg</dc:creator>
  <cp:lastModifiedBy>Windows User</cp:lastModifiedBy>
  <cp:revision>16</cp:revision>
  <dcterms:created xsi:type="dcterms:W3CDTF">2019-02-26T10:52:00Z</dcterms:created>
  <dcterms:modified xsi:type="dcterms:W3CDTF">2019-02-26T12:48:35Z</dcterms:modified>
</cp:coreProperties>
</file>