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3" r:id="rId6"/>
    <p:sldId id="262" r:id="rId7"/>
    <p:sldId id="265" r:id="rId8"/>
    <p:sldId id="261" r:id="rId9"/>
    <p:sldId id="258" r:id="rId10"/>
    <p:sldId id="269" r:id="rId11"/>
    <p:sldId id="270" r:id="rId12"/>
    <p:sldId id="266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DD57-0ECA-4BB3-9010-BBA732141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D21C3-E5A5-40FA-B46C-CD437EE22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74E49-B8CE-4CF1-8E37-D3E022CD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63025-15BD-48B8-88AC-B3D6DAD1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8AAD7-290B-4F93-9A90-6313931E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42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4E0FC-9265-4191-97BA-18224F71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1B62BB-626A-4701-BEEE-660D88CE5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6330A-96EF-4199-BA23-2CF0F1C4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8E22E-4DEE-4356-A486-42D45085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7EADB-2894-43A6-BA85-BF2C5381C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57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C8C1CD-142A-4402-A257-DD97247A5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C0E7D-4720-4339-9044-924CBA1DF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71EA4-926F-44AA-93DD-5A77FCE3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273F3-68BC-40B7-948F-86D83DC0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4EEDE-8D2E-4619-BE68-C8F4AE42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5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42FA-6EC8-4A1F-AD0F-C96E418D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714A9-F1D4-4A47-8B8C-5F15F8D58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AB454-D2AA-4AD3-94C1-27B39FFE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A35DB-57E3-4C61-ADCE-7ECFCB3B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8AC6D-E0F5-4AFA-9F9F-7DB3B8FF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EB53-7AEA-4410-975E-ECDE8DE8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C67AC-6923-4095-BA4C-FFBA6E14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5BA2E-1C04-478F-85FC-E75CC0207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A775D-7612-42BE-B150-94486C90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C1DD9-75E3-4AEA-8F1D-6F92EEC7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2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43D94-C019-4462-A760-B00C5870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48F0E-0139-45CE-9F7F-AAEE9B48C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2905D-A291-40AE-BC5C-E25ABE4EC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92234-426B-4A5D-8157-7B859A9F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D2B5B-C218-4672-848B-F2C006D9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DD263-BF1F-4E3E-B6B2-2BEC5248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7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CA87-7182-4949-AAA0-B7EA33E9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B25BB-A366-4924-9CE4-E70126938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6BDD8-97B1-4A4F-86F2-BB6EC349F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513E74-DA11-4653-B876-63868E9C1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68681-88C3-4A5A-BB1E-194EABB9E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960C1E-792A-48EF-8D16-CB6B6AE7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8B73B-568D-4D6B-8AED-80F03653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E5F46-D93D-4449-9B8F-2EF61C36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9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A56F-7CE2-4802-A0D7-4FA5A201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CB2E85-09A3-4F3E-86A5-BA8EE0A5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70955-57BE-4F5E-8823-4F820DD0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CA330-48B9-4A8A-8C61-B4401D96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9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E2223-871B-4726-87C2-E9E94669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89F12-136B-42C9-8EC6-91D1F080C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9904B-409D-4929-BFFA-D5BC4BE2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3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EFA6-60D5-41CA-B807-C607EC43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50136-3EEA-473A-A831-928973321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C0F85-AD90-4504-84D4-59F62B4A1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717BF-D589-4930-816C-48231660D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A5452-AF1D-41A6-81B1-E8ACDBFB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C8C68-2BB8-416C-9B14-BD85A2EE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12925-730F-4BC3-A6A2-1EB16F75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1CC58-0E3A-4B85-9243-0876B2082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7DB9D-32BD-47F1-AA1F-5A82DBBDB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1F707-3AA9-493A-B852-E1AC9F7E8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BAACF-60DB-4091-BF74-A9D63D39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DBC78-6710-4EF0-9EAF-E7718D08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9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46E0FA-75C0-4589-AE31-5D0709EC7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CAECC-69A5-4C5A-98BE-DB3633015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B4ED2-72C6-4607-ABDD-E0706B7B8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F84A-0955-46F9-8678-A84623C1E63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1FB1B-AD0C-424D-8D57-EAE855E42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5C06E-30C9-4DDD-A7D5-493570223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9C21-3A31-4804-B7C5-066510098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8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CC54FD-BF23-4C89-9BD6-524270533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10" y="362081"/>
            <a:ext cx="10911286" cy="39414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C807D6-B10B-4F1C-853F-200A93B3CF2B}"/>
              </a:ext>
            </a:extLst>
          </p:cNvPr>
          <p:cNvSpPr txBox="1"/>
          <p:nvPr/>
        </p:nvSpPr>
        <p:spPr>
          <a:xfrm>
            <a:off x="7273256" y="4127384"/>
            <a:ext cx="117692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b="1" dirty="0"/>
              <a:t>B</a:t>
            </a:r>
            <a:endParaRPr lang="en-GB" sz="8800" b="1" dirty="0"/>
          </a:p>
        </p:txBody>
      </p:sp>
    </p:spTree>
    <p:extLst>
      <p:ext uri="{BB962C8B-B14F-4D97-AF65-F5344CB8AC3E}">
        <p14:creationId xmlns:p14="http://schemas.microsoft.com/office/powerpoint/2010/main" val="24126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2F8055-FBEA-4E39-B10A-B833CA0C7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05" y="142307"/>
            <a:ext cx="11276916" cy="64766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84790B-F8DE-466A-8C96-17961711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767" y="3000375"/>
            <a:ext cx="5811702" cy="8250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1A489F-9412-4295-B563-F615B18216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848"/>
          <a:stretch/>
        </p:blipFill>
        <p:spPr>
          <a:xfrm>
            <a:off x="3186767" y="4217915"/>
            <a:ext cx="7349105" cy="13691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AE78EF-A6DF-42A9-8133-9EFA503D151D}"/>
              </a:ext>
            </a:extLst>
          </p:cNvPr>
          <p:cNvSpPr txBox="1"/>
          <p:nvPr/>
        </p:nvSpPr>
        <p:spPr>
          <a:xfrm>
            <a:off x="9899007" y="4127384"/>
            <a:ext cx="222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Sr = 87.6 gmol</a:t>
            </a:r>
            <a:r>
              <a:rPr lang="en-GB" sz="2400" b="1" baseline="30000" dirty="0"/>
              <a:t>-1</a:t>
            </a:r>
            <a:r>
              <a:rPr lang="en-GB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575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7BBCED-D7C0-4430-9919-13E36E0B3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26" y="126402"/>
            <a:ext cx="11670535" cy="27426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DCFF25-EA16-4A0A-BD28-BB0E9F9E1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642" y="2943225"/>
            <a:ext cx="6078872" cy="15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7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AD5DC8-9013-4EE8-824C-A2AD654B9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46" y="219862"/>
            <a:ext cx="11490977" cy="43521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6A7D15-594B-43EC-8BEA-804C7B684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874" y="1967306"/>
            <a:ext cx="6273527" cy="13379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EA6890B-0316-44B6-848A-965DF0DC0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6874" y="4038862"/>
            <a:ext cx="6135018" cy="73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2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69EF7C-76E2-43EC-98AD-FE37A8E36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986" y="58723"/>
            <a:ext cx="8997902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C5F288-A5FF-49F0-9AF5-DFCFFDFCD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891" y="3211498"/>
            <a:ext cx="1939337" cy="10920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C6C33A-5602-40E7-B833-AC6439878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5422" y="4706267"/>
            <a:ext cx="3325343" cy="209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02A9FF-A847-4F54-9117-233A1DD5E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09" y="498795"/>
            <a:ext cx="9138799" cy="45429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BBA856-C1AA-42B5-A2E3-23947FC400F0}"/>
              </a:ext>
            </a:extLst>
          </p:cNvPr>
          <p:cNvSpPr txBox="1"/>
          <p:nvPr/>
        </p:nvSpPr>
        <p:spPr>
          <a:xfrm>
            <a:off x="7273256" y="4127384"/>
            <a:ext cx="130035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b="1" dirty="0"/>
              <a:t>D</a:t>
            </a:r>
            <a:endParaRPr lang="en-GB" sz="8800" b="1" dirty="0"/>
          </a:p>
        </p:txBody>
      </p:sp>
    </p:spTree>
    <p:extLst>
      <p:ext uri="{BB962C8B-B14F-4D97-AF65-F5344CB8AC3E}">
        <p14:creationId xmlns:p14="http://schemas.microsoft.com/office/powerpoint/2010/main" val="32442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E802D7-9D30-4D84-A311-52AE38F7B41B}"/>
              </a:ext>
            </a:extLst>
          </p:cNvPr>
          <p:cNvSpPr/>
          <p:nvPr/>
        </p:nvSpPr>
        <p:spPr>
          <a:xfrm>
            <a:off x="313189" y="155564"/>
            <a:ext cx="11632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reactivity of the Group 2 elements Mg–Ba increases down the group.</a:t>
            </a:r>
          </a:p>
          <a:p>
            <a:r>
              <a:rPr lang="en-US" sz="3200" dirty="0"/>
              <a:t>Explain why.                                                                                          [3]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A21529-9226-4362-8061-3BEEC1FD0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069" y="1725224"/>
            <a:ext cx="5160487" cy="449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C8F29A-2E99-43D6-BDB3-E8252DCA1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52" y="108750"/>
            <a:ext cx="11351084" cy="44716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8501C2-86E4-45AC-9BBF-3877667CC57B}"/>
              </a:ext>
            </a:extLst>
          </p:cNvPr>
          <p:cNvSpPr txBox="1"/>
          <p:nvPr/>
        </p:nvSpPr>
        <p:spPr>
          <a:xfrm>
            <a:off x="2348918" y="3649211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B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3540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280B37-7BA1-4847-8A75-D937D7526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01" y="-103596"/>
            <a:ext cx="11247104" cy="56235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DE1440A-D25E-49FD-8316-CDF5EE7C93B8}"/>
              </a:ext>
            </a:extLst>
          </p:cNvPr>
          <p:cNvSpPr/>
          <p:nvPr/>
        </p:nvSpPr>
        <p:spPr>
          <a:xfrm>
            <a:off x="10178176" y="5058291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[3]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77413D-7F14-4F6B-BE3F-F83B06374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9719" y="3951346"/>
            <a:ext cx="4109414" cy="7884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EEAB9A-AEB3-4328-BCF5-69E4825B9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696" y="5597773"/>
            <a:ext cx="2067751" cy="12602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25E396-408B-45C6-A8C0-D41580604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3742" y="5371882"/>
            <a:ext cx="3732245" cy="13560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BE1898-9B75-4008-8739-424CF52D85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7816" y="5497475"/>
            <a:ext cx="2683752" cy="123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CF7EE5-4CB2-4E9D-B732-45B660662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13" y="193907"/>
            <a:ext cx="11670990" cy="333785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ACC5EA-D02A-4617-8C3F-15CBA3DAD672}"/>
              </a:ext>
            </a:extLst>
          </p:cNvPr>
          <p:cNvSpPr/>
          <p:nvPr/>
        </p:nvSpPr>
        <p:spPr>
          <a:xfrm>
            <a:off x="11611338" y="2967335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[2]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CD7BC2-89B8-4F33-B38C-020C0F57D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873" y="3661401"/>
            <a:ext cx="5912589" cy="29407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6D2730-D38C-4B20-BACF-CD0C4295F3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461" y="3688730"/>
            <a:ext cx="3307437" cy="317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CF7EE5-4CB2-4E9D-B732-45B660662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13" y="193907"/>
            <a:ext cx="11670990" cy="333785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ACC5EA-D02A-4617-8C3F-15CBA3DAD672}"/>
              </a:ext>
            </a:extLst>
          </p:cNvPr>
          <p:cNvSpPr/>
          <p:nvPr/>
        </p:nvSpPr>
        <p:spPr>
          <a:xfrm>
            <a:off x="11611338" y="2967335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[2]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B2A9EC-A6E4-4120-9B24-3D8017BCD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97" y="2940071"/>
            <a:ext cx="11313336" cy="14893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BC29B5-F5F6-4EA4-9213-2443CCCDA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6271" y="2800612"/>
            <a:ext cx="4201127" cy="412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0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325120-D31C-4B7B-B56B-5B67ABC05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68" y="174946"/>
            <a:ext cx="11589881" cy="26018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0324C2-A718-4E05-A587-08195897D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538" y="2644804"/>
            <a:ext cx="7582418" cy="260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7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481821-517E-4DC3-AAC0-858505500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76" y="148074"/>
            <a:ext cx="11840538" cy="40527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B037EE-1646-4E0D-B2E1-596E3BB3ED68}"/>
              </a:ext>
            </a:extLst>
          </p:cNvPr>
          <p:cNvSpPr txBox="1"/>
          <p:nvPr/>
        </p:nvSpPr>
        <p:spPr>
          <a:xfrm>
            <a:off x="2365693" y="3429000"/>
            <a:ext cx="370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5771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Office PowerPoint</Application>
  <PresentationFormat>Widescreen</PresentationFormat>
  <Paragraphs>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Windows User</cp:lastModifiedBy>
  <cp:revision>7</cp:revision>
  <dcterms:created xsi:type="dcterms:W3CDTF">2018-12-02T19:19:45Z</dcterms:created>
  <dcterms:modified xsi:type="dcterms:W3CDTF">2018-12-03T09:47:52Z</dcterms:modified>
</cp:coreProperties>
</file>