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56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23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0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66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63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11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4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8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45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9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5081A-6908-4DDC-8317-F9C5D38EA4A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FCE3B-3198-4627-951E-76ACC133D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0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08" y="0"/>
            <a:ext cx="9299448" cy="67764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52254" y="5852161"/>
            <a:ext cx="705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>
                <a:solidFill>
                  <a:srgbClr val="FF0000"/>
                </a:solidFill>
              </a:rPr>
              <a:t>D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51" y="0"/>
            <a:ext cx="11410923" cy="53766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578" y="1894090"/>
            <a:ext cx="8623750" cy="29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0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31" y="129540"/>
            <a:ext cx="11481123" cy="47076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" y="2673494"/>
            <a:ext cx="10300508" cy="308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8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020204" cy="60417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626" y="2831262"/>
            <a:ext cx="7561312" cy="34282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126" y="2635116"/>
            <a:ext cx="11585640" cy="1321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4563" y="320213"/>
            <a:ext cx="3771014" cy="216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8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8425"/>
            <a:ext cx="12205313" cy="47868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3818" y="3474720"/>
            <a:ext cx="585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9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6500"/>
            <a:ext cx="12053455" cy="62532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10502" y="490451"/>
            <a:ext cx="7521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</a:rPr>
              <a:t>D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16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06250" cy="48863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114" y="5007292"/>
            <a:ext cx="3721592" cy="158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2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11" y="160866"/>
            <a:ext cx="11903556" cy="52525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487" y="1465638"/>
            <a:ext cx="6323302" cy="20376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3233" y="4865775"/>
            <a:ext cx="9220838" cy="1485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7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47"/>
            <a:ext cx="11958490" cy="544530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616" y="2523085"/>
            <a:ext cx="9504038" cy="11262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121" y="4301663"/>
            <a:ext cx="8414446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9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39" y="64008"/>
            <a:ext cx="7868185" cy="66659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90" y="417108"/>
            <a:ext cx="8964333" cy="277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3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694" t="46777" r="73271" b="22496"/>
          <a:stretch/>
        </p:blipFill>
        <p:spPr>
          <a:xfrm>
            <a:off x="310896" y="173735"/>
            <a:ext cx="2907792" cy="35985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925" y="173734"/>
            <a:ext cx="9734487" cy="15727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8687" y="1576387"/>
            <a:ext cx="7837239" cy="42818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556" y="5633257"/>
            <a:ext cx="6769746" cy="103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8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47" y="80010"/>
            <a:ext cx="11383807" cy="43822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40449" y="3161206"/>
            <a:ext cx="3812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phosphoric acid / H</a:t>
            </a:r>
            <a:r>
              <a:rPr lang="en-GB" sz="2800" baseline="-25000" dirty="0">
                <a:solidFill>
                  <a:srgbClr val="FF0000"/>
                </a:solidFill>
              </a:rPr>
              <a:t>3</a:t>
            </a:r>
            <a:r>
              <a:rPr lang="en-GB" sz="2800" dirty="0">
                <a:solidFill>
                  <a:srgbClr val="FF0000"/>
                </a:solidFill>
              </a:rPr>
              <a:t>PO</a:t>
            </a:r>
            <a:r>
              <a:rPr lang="en-GB" sz="2800" baseline="-25000" dirty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556" y="4831365"/>
            <a:ext cx="10593282" cy="101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66" y="160591"/>
            <a:ext cx="11235562" cy="29209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98" y="3081527"/>
            <a:ext cx="6139123" cy="34011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2253" y="2919947"/>
            <a:ext cx="4908569" cy="394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5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</Words>
  <Application>Microsoft Office PowerPoint</Application>
  <PresentationFormat>Widescreen</PresentationFormat>
  <Paragraphs>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2019-02-06T11:07:17Z</dcterms:created>
  <dcterms:modified xsi:type="dcterms:W3CDTF">2019-02-07T08:37:37Z</dcterms:modified>
</cp:coreProperties>
</file>