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770" y="-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2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7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4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6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6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4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E3D0-8678-4955-B9AD-51D398F0A72A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C647-A5CC-4C47-BF42-283C5875D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01" y="1797623"/>
            <a:ext cx="1808068" cy="1797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day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Real Words</a:t>
            </a:r>
          </a:p>
          <a:p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sz="6000" dirty="0" smtClean="0">
              <a:solidFill>
                <a:schemeClr val="tx1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 smtClean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  <a:p>
            <a:pPr algn="ctr"/>
            <a:endParaRPr lang="en-GB" dirty="0">
              <a:solidFill>
                <a:srgbClr val="92D050"/>
              </a:solidFill>
              <a:latin typeface="NTPreCursivefk" panose="030004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NTPreCursivefk" panose="03000400000000000000" pitchFamily="66" charset="0"/>
              </a:rPr>
              <a:t>Alien Words</a:t>
            </a:r>
          </a:p>
          <a:p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01" y="1640632"/>
            <a:ext cx="2057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7" y="5169024"/>
            <a:ext cx="5777111" cy="426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swirl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whirl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twirl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18933"/>
            <a:ext cx="2162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09" y="5147494"/>
            <a:ext cx="6165727" cy="426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3" y="1364678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out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proud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shout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613456"/>
            <a:ext cx="2171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0" y="5178473"/>
            <a:ext cx="6110486" cy="40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ahoy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annoy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8" y="1640632"/>
            <a:ext cx="24268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4" y="5153707"/>
            <a:ext cx="5636242" cy="4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600" dirty="0" smtClean="0">
                <a:latin typeface="Comic Sans MS" panose="030F0702030302020204" pitchFamily="66" charset="0"/>
              </a:rPr>
            </a:br>
            <a:r>
              <a:rPr lang="en-GB" sz="16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317466"/>
            <a:ext cx="4104456" cy="35995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meet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keep</a:t>
            </a:r>
          </a:p>
          <a:p>
            <a:pPr algn="ctr"/>
            <a:r>
              <a:rPr lang="en-GB" sz="5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greet</a:t>
            </a: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935125"/>
            <a:ext cx="21526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9" y="5031085"/>
            <a:ext cx="6041951" cy="43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high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fight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sight 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40632"/>
            <a:ext cx="22669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8" y="5070140"/>
            <a:ext cx="5904518" cy="426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2911" y="1230414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snow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flow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throw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59080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" y="5188308"/>
            <a:ext cx="6101378" cy="415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1"/>
            <a:ext cx="4104456" cy="378041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zoom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food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choose 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moon</a:t>
            </a:r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24103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8" y="1604645"/>
            <a:ext cx="21717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7" y="5270480"/>
            <a:ext cx="6230801" cy="42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shook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took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" y="1640632"/>
            <a:ext cx="2209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" y="5199164"/>
            <a:ext cx="6051476" cy="415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8" y="1666875"/>
            <a:ext cx="217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5" y="5209330"/>
            <a:ext cx="5921075" cy="398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fork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short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born</a:t>
            </a:r>
          </a:p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thorn</a:t>
            </a: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9" y="1633776"/>
            <a:ext cx="2332199" cy="238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6" y="5124767"/>
            <a:ext cx="6000353" cy="418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48680" y="200472"/>
            <a:ext cx="5733256" cy="560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smtClean="0">
                <a:latin typeface="Comic Sans MS" panose="030F0702030302020204" pitchFamily="66" charset="0"/>
              </a:rPr>
              <a:t>Phonics Homework</a:t>
            </a:r>
            <a:br>
              <a:rPr lang="en-GB" sz="1400" dirty="0" smtClean="0">
                <a:latin typeface="Comic Sans MS" panose="030F0702030302020204" pitchFamily="66" charset="0"/>
              </a:rPr>
            </a:br>
            <a:r>
              <a:rPr lang="en-GB" sz="1400" dirty="0" smtClean="0">
                <a:latin typeface="Comic Sans MS" panose="030F0702030302020204" pitchFamily="66" charset="0"/>
              </a:rPr>
              <a:t>Please practice saying the sound and reading the real and alien words. Ask your child to look for ‘special friends’ and to ‘Fred Talk’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4904" y="1280592"/>
            <a:ext cx="4104456" cy="35283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chair</a:t>
            </a: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stair</a:t>
            </a: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3076" y="994301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Real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908" y="5061012"/>
            <a:ext cx="6486451" cy="428447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 smtClean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04" y="4737846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Alien Words</a:t>
            </a:r>
          </a:p>
          <a:p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8" y="1609723"/>
            <a:ext cx="2415610" cy="24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15" y="5169381"/>
            <a:ext cx="5996186" cy="414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120</Words>
  <Application>Microsoft Office PowerPoint</Application>
  <PresentationFormat>A4 Paper (210x297 mm)</PresentationFormat>
  <Paragraphs>226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Moore</dc:creator>
  <cp:lastModifiedBy>OBrienAn</cp:lastModifiedBy>
  <cp:revision>8</cp:revision>
  <cp:lastPrinted>2019-05-24T06:54:19Z</cp:lastPrinted>
  <dcterms:created xsi:type="dcterms:W3CDTF">2019-05-24T06:34:22Z</dcterms:created>
  <dcterms:modified xsi:type="dcterms:W3CDTF">2020-03-19T09:23:20Z</dcterms:modified>
</cp:coreProperties>
</file>