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63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21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07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4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8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65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24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23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6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0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11D9-D694-46DD-BCFB-942DC38AC424}" type="datetimeFigureOut">
              <a:rPr lang="en-GB" smtClean="0"/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BEE32-3344-41F3-990A-2079C9A07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" y="0"/>
            <a:ext cx="11949545" cy="6543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46892" cy="449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8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53900" cy="53656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142" y="3034387"/>
            <a:ext cx="2168618" cy="6366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8451" y="5078226"/>
            <a:ext cx="7008627" cy="17797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8866" y="2500680"/>
            <a:ext cx="8416027" cy="170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8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6036" b="53293"/>
          <a:stretch/>
        </p:blipFill>
        <p:spPr>
          <a:xfrm>
            <a:off x="0" y="126998"/>
            <a:ext cx="12153900" cy="11091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45" y="1365779"/>
            <a:ext cx="11557284" cy="22833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6097" y="3778781"/>
            <a:ext cx="4434318" cy="220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3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6036" b="53293"/>
          <a:stretch/>
        </p:blipFill>
        <p:spPr>
          <a:xfrm>
            <a:off x="0" y="126998"/>
            <a:ext cx="12153900" cy="11091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2" y="1558800"/>
            <a:ext cx="11991975" cy="3524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686" y="2032747"/>
            <a:ext cx="9728526" cy="33729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9174" y="2124697"/>
            <a:ext cx="6855549" cy="44554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37765" y="968188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Mr = 102 gmol</a:t>
            </a:r>
            <a:r>
              <a:rPr lang="en-GB" b="1" baseline="30000" dirty="0" smtClean="0"/>
              <a:t>-1</a:t>
            </a:r>
            <a:endParaRPr lang="en-GB" b="1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7243481" y="968190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Mr = 84 gmol</a:t>
            </a:r>
            <a:r>
              <a:rPr lang="en-GB" b="1" baseline="30000" dirty="0" smtClean="0"/>
              <a:t>-1</a:t>
            </a:r>
            <a:endParaRPr lang="en-GB" b="1" baseline="30000" dirty="0"/>
          </a:p>
        </p:txBody>
      </p:sp>
    </p:spTree>
    <p:extLst>
      <p:ext uri="{BB962C8B-B14F-4D97-AF65-F5344CB8AC3E}">
        <p14:creationId xmlns:p14="http://schemas.microsoft.com/office/powerpoint/2010/main" val="198313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0"/>
            <a:ext cx="10972800" cy="4572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380" y="3235698"/>
            <a:ext cx="8066020" cy="337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1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1" y="0"/>
            <a:ext cx="11869709" cy="41052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8070" y="2814918"/>
            <a:ext cx="611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D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09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34850" cy="4657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34988" y="3334871"/>
            <a:ext cx="553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6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52"/>
            <a:ext cx="12192000" cy="50577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6409" y="1500287"/>
            <a:ext cx="5968536" cy="495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9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7401" b="13595"/>
          <a:stretch/>
        </p:blipFill>
        <p:spPr>
          <a:xfrm>
            <a:off x="0" y="0"/>
            <a:ext cx="12192000" cy="29842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" y="2984269"/>
            <a:ext cx="11801475" cy="2247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7694" y="2236122"/>
            <a:ext cx="1802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Mr= 163.0 gmol</a:t>
            </a:r>
            <a:r>
              <a:rPr lang="en-GB" baseline="30000" dirty="0" smtClean="0"/>
              <a:t>-1</a:t>
            </a:r>
            <a:endParaRPr lang="en-GB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8149243" y="2236122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Mr= 84.2 gmol</a:t>
            </a:r>
            <a:r>
              <a:rPr lang="en-GB" baseline="30000" dirty="0" smtClean="0"/>
              <a:t>-1</a:t>
            </a:r>
            <a:endParaRPr lang="en-GB" baseline="30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4" y="2984269"/>
            <a:ext cx="6829079" cy="396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" y="70225"/>
            <a:ext cx="11346260" cy="44934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0444" y="3325091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573" y="926730"/>
            <a:ext cx="2932576" cy="500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9" y="111096"/>
            <a:ext cx="12083761" cy="2695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143" y="2747404"/>
            <a:ext cx="11232749" cy="112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75" y="79403"/>
            <a:ext cx="11577220" cy="17493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894" y="2268075"/>
            <a:ext cx="8266423" cy="345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2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34" y="86418"/>
            <a:ext cx="11410950" cy="24955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7802" y="2673573"/>
            <a:ext cx="112389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Explain the difference in solubility of hexan-1-ol and hexane-1,6-diol.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579" y="3464415"/>
            <a:ext cx="7324986" cy="277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28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696"/>
            <a:ext cx="12020204" cy="64868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25338"/>
            <a:ext cx="6105525" cy="36326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5525" y="3225338"/>
            <a:ext cx="6086475" cy="34809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3901" y="588558"/>
            <a:ext cx="3714801" cy="263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1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984" y="197545"/>
            <a:ext cx="10076033" cy="18813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491" y="2327181"/>
            <a:ext cx="10296881" cy="174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2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29</Words>
  <Application>Microsoft Office PowerPoint</Application>
  <PresentationFormat>Widescreen</PresentationFormat>
  <Paragraphs>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Windows User</cp:lastModifiedBy>
  <cp:revision>16</cp:revision>
  <dcterms:created xsi:type="dcterms:W3CDTF">2019-02-26T10:52:00Z</dcterms:created>
  <dcterms:modified xsi:type="dcterms:W3CDTF">2019-02-26T12:48:35Z</dcterms:modified>
</cp:coreProperties>
</file>