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02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0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2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9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46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47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1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61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33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D85B4-0984-466D-8A49-A9107AC3FEE8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B71B6-6CEA-40E6-A1DA-0B162EB47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3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116" y="229632"/>
            <a:ext cx="1106701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A 0.222 g sample of a gas occupies 198 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 at a pressure of 99.3 </a:t>
            </a:r>
            <a:r>
              <a:rPr lang="en-GB" sz="2800" dirty="0" err="1" smtClean="0"/>
              <a:t>kPa</a:t>
            </a:r>
            <a:r>
              <a:rPr lang="en-GB" sz="2800" dirty="0" smtClean="0"/>
              <a:t> and a temperature of 25°C. </a:t>
            </a:r>
          </a:p>
          <a:p>
            <a:endParaRPr lang="en-GB" sz="2800" dirty="0"/>
          </a:p>
          <a:p>
            <a:r>
              <a:rPr lang="en-GB" sz="2800" dirty="0" smtClean="0"/>
              <a:t>Calculate the molar mass of this gas.</a:t>
            </a:r>
          </a:p>
          <a:p>
            <a:r>
              <a:rPr lang="en-GB" sz="2800" dirty="0" smtClean="0"/>
              <a:t>Suggest a possible formula of this gas.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610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5498" y="404198"/>
            <a:ext cx="102523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Calcium nitrate Ca(NO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)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 decomposes on heating as shown below. 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Ca(NO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)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(s) ➔ </a:t>
            </a:r>
            <a:r>
              <a:rPr lang="en-GB" sz="2800" dirty="0" err="1" smtClean="0"/>
              <a:t>CaO</a:t>
            </a:r>
            <a:r>
              <a:rPr lang="en-GB" sz="2800" dirty="0" smtClean="0"/>
              <a:t>(s) + 2NO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(g) + ½ O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(g) 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 student heats and completely decomposes 0.509 g of Ca(NO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)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. Calculate the total volume of gas that the student would expect to collect, in 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, measured at room temperature and pressure 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246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107" y="135374"/>
            <a:ext cx="1104911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A student is provided with a sample of nitric acid of unknown concentration. The student titrates the nitric acid with 0.1500 moldm</a:t>
            </a:r>
            <a:r>
              <a:rPr lang="en-GB" sz="2800" baseline="30000" dirty="0" smtClean="0"/>
              <a:t>-3</a:t>
            </a:r>
            <a:r>
              <a:rPr lang="en-GB" sz="2800" dirty="0" smtClean="0"/>
              <a:t> barium hydroxide, Ba(OH)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 The equation is shown below. </a:t>
            </a:r>
          </a:p>
          <a:p>
            <a:r>
              <a:rPr lang="en-GB" sz="2800" dirty="0" smtClean="0"/>
              <a:t>		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Ba(OH)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</a:t>
            </a:r>
            <a:r>
              <a:rPr lang="en-GB" sz="2800" dirty="0" err="1" smtClean="0"/>
              <a:t>aq</a:t>
            </a:r>
            <a:r>
              <a:rPr lang="en-GB" sz="2800" dirty="0" smtClean="0"/>
              <a:t>) + 2HNO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(</a:t>
            </a:r>
            <a:r>
              <a:rPr lang="en-GB" sz="2800" dirty="0" err="1" smtClean="0"/>
              <a:t>aq</a:t>
            </a:r>
            <a:r>
              <a:rPr lang="en-GB" sz="2800" dirty="0" smtClean="0"/>
              <a:t>) ➔ Ba(NO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)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</a:t>
            </a:r>
            <a:r>
              <a:rPr lang="en-GB" sz="2800" dirty="0" err="1" smtClean="0"/>
              <a:t>aq</a:t>
            </a:r>
            <a:r>
              <a:rPr lang="en-GB" sz="2800" dirty="0" smtClean="0"/>
              <a:t>) + 2H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O(1) 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25.00cm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 of HNO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 is neutralised by 30.00cm</a:t>
            </a:r>
            <a:r>
              <a:rPr lang="en-GB" sz="2800" baseline="30000" dirty="0" smtClean="0"/>
              <a:t>3</a:t>
            </a:r>
            <a:r>
              <a:rPr lang="en-GB" sz="2800" dirty="0" smtClean="0"/>
              <a:t> of 0.1500moldm</a:t>
            </a:r>
            <a:r>
              <a:rPr lang="en-GB" sz="2800" baseline="30000" dirty="0" smtClean="0"/>
              <a:t>-3</a:t>
            </a:r>
            <a:r>
              <a:rPr lang="en-GB" sz="2800" dirty="0" smtClean="0"/>
              <a:t> Ba(OH)</a:t>
            </a:r>
            <a:r>
              <a:rPr lang="en-GB" sz="2800" baseline="-25000" dirty="0" smtClean="0"/>
              <a:t>2</a:t>
            </a:r>
          </a:p>
          <a:p>
            <a:endParaRPr lang="en-GB" sz="2800" dirty="0"/>
          </a:p>
          <a:p>
            <a:pPr marL="514350" indent="-514350">
              <a:buFont typeface="+mj-lt"/>
              <a:buAutoNum type="alphaLcParenR"/>
            </a:pPr>
            <a:r>
              <a:rPr lang="en-GB" sz="2800" dirty="0" smtClean="0"/>
              <a:t>Calculate the concentration, in moldm</a:t>
            </a:r>
            <a:r>
              <a:rPr lang="en-GB" sz="2800" baseline="30000" dirty="0" smtClean="0"/>
              <a:t>-3</a:t>
            </a:r>
            <a:r>
              <a:rPr lang="en-GB" sz="2800" dirty="0" smtClean="0"/>
              <a:t>, of the nitric acid. </a:t>
            </a:r>
          </a:p>
          <a:p>
            <a:r>
              <a:rPr lang="en-GB" sz="2800" dirty="0" smtClean="0"/>
              <a:t>Barium hydroxide is an alkali</a:t>
            </a:r>
            <a:r>
              <a:rPr lang="en-GB" sz="2800" smtClean="0"/>
              <a:t>.  What </a:t>
            </a:r>
            <a:r>
              <a:rPr lang="en-GB" sz="2800" dirty="0" smtClean="0"/>
              <a:t>is meant by an alkali? 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 smtClean="0"/>
              <a:t>Write the ionic equation for this reaction. 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2800" dirty="0" smtClean="0"/>
              <a:t>Nitric acid can also be neutralised by aqueous sodium carbonate. 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Write the equation for this reaction.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899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Windows User</cp:lastModifiedBy>
  <cp:revision>7</cp:revision>
  <dcterms:created xsi:type="dcterms:W3CDTF">2018-10-01T09:08:15Z</dcterms:created>
  <dcterms:modified xsi:type="dcterms:W3CDTF">2018-10-01T10:30:09Z</dcterms:modified>
</cp:coreProperties>
</file>