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62" r:id="rId3"/>
    <p:sldId id="265" r:id="rId4"/>
    <p:sldId id="268" r:id="rId5"/>
    <p:sldId id="256" r:id="rId6"/>
    <p:sldId id="267" r:id="rId7"/>
    <p:sldId id="266" r:id="rId8"/>
    <p:sldId id="257" r:id="rId9"/>
    <p:sldId id="261" r:id="rId10"/>
    <p:sldId id="260" r:id="rId11"/>
    <p:sldId id="259" r:id="rId12"/>
    <p:sldId id="258" r:id="rId13"/>
    <p:sldId id="263" r:id="rId14"/>
    <p:sldId id="271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6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98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6A098-961D-4784-A964-7784ADA378B9}" type="datetimeFigureOut">
              <a:rPr lang="en-GB" smtClean="0"/>
              <a:t>28/01/2019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F1300-D762-4E07-9E16-2201B363F8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6732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6A098-961D-4784-A964-7784ADA378B9}" type="datetimeFigureOut">
              <a:rPr lang="en-GB" smtClean="0"/>
              <a:t>28/01/2019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F1300-D762-4E07-9E16-2201B363F8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043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6A098-961D-4784-A964-7784ADA378B9}" type="datetimeFigureOut">
              <a:rPr lang="en-GB" smtClean="0"/>
              <a:t>28/01/2019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F1300-D762-4E07-9E16-2201B363F8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3973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6A098-961D-4784-A964-7784ADA378B9}" type="datetimeFigureOut">
              <a:rPr lang="en-GB" smtClean="0"/>
              <a:t>28/01/2019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F1300-D762-4E07-9E16-2201B363F8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4596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6A098-961D-4784-A964-7784ADA378B9}" type="datetimeFigureOut">
              <a:rPr lang="en-GB" smtClean="0"/>
              <a:t>28/01/2019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F1300-D762-4E07-9E16-2201B363F8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9458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6A098-961D-4784-A964-7784ADA378B9}" type="datetimeFigureOut">
              <a:rPr lang="en-GB" smtClean="0"/>
              <a:t>28/01/2019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F1300-D762-4E07-9E16-2201B363F8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3460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6A098-961D-4784-A964-7784ADA378B9}" type="datetimeFigureOut">
              <a:rPr lang="en-GB" smtClean="0"/>
              <a:t>28/01/2019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F1300-D762-4E07-9E16-2201B363F8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7709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6A098-961D-4784-A964-7784ADA378B9}" type="datetimeFigureOut">
              <a:rPr lang="en-GB" smtClean="0"/>
              <a:t>28/01/2019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F1300-D762-4E07-9E16-2201B363F8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1243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6A098-961D-4784-A964-7784ADA378B9}" type="datetimeFigureOut">
              <a:rPr lang="en-GB" smtClean="0"/>
              <a:t>28/01/2019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F1300-D762-4E07-9E16-2201B363F8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8133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6A098-961D-4784-A964-7784ADA378B9}" type="datetimeFigureOut">
              <a:rPr lang="en-GB" smtClean="0"/>
              <a:t>28/01/2019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F1300-D762-4E07-9E16-2201B363F8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5587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6A098-961D-4784-A964-7784ADA378B9}" type="datetimeFigureOut">
              <a:rPr lang="en-GB" smtClean="0"/>
              <a:t>28/01/2019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F1300-D762-4E07-9E16-2201B363F8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3881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36A098-961D-4784-A964-7784ADA378B9}" type="datetimeFigureOut">
              <a:rPr lang="en-GB" smtClean="0"/>
              <a:t>28/01/2019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7F1300-D762-4E07-9E16-2201B363F8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8838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817" y="99666"/>
            <a:ext cx="11125280" cy="266015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4666" y="2687507"/>
            <a:ext cx="11187343" cy="1315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5783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429" y="-1"/>
            <a:ext cx="10657436" cy="649340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57616" y="1956348"/>
            <a:ext cx="3382477" cy="13105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66803" y="5013960"/>
            <a:ext cx="8047368" cy="1619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8943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0300" y="0"/>
            <a:ext cx="10177809" cy="678845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0370" y="1658736"/>
            <a:ext cx="3604001" cy="305224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70993" y="4710984"/>
            <a:ext cx="9477116" cy="1990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799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989" y="0"/>
            <a:ext cx="11118871" cy="650886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460" y="3671627"/>
            <a:ext cx="6903115" cy="2934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358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2978" y="0"/>
            <a:ext cx="10487388" cy="656705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60307" y="2957252"/>
            <a:ext cx="5360618" cy="131548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96672" y="4643610"/>
            <a:ext cx="5001066" cy="2168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115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089" y="139931"/>
            <a:ext cx="11322163" cy="600317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8648" y="2024743"/>
            <a:ext cx="7679367" cy="4715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3998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864" y="134475"/>
            <a:ext cx="11661651" cy="268354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47061" y="2909455"/>
            <a:ext cx="1415772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600" dirty="0" smtClean="0">
                <a:solidFill>
                  <a:srgbClr val="FF0000"/>
                </a:solidFill>
              </a:rPr>
              <a:t>A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3472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707" y="86331"/>
            <a:ext cx="12071596" cy="429447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47061" y="2909455"/>
            <a:ext cx="1342034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600" dirty="0" smtClean="0">
                <a:solidFill>
                  <a:srgbClr val="FF0000"/>
                </a:solidFill>
              </a:rPr>
              <a:t>B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0587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250" y="397228"/>
            <a:ext cx="11559750" cy="335150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47061" y="2909455"/>
            <a:ext cx="1342034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600" dirty="0" smtClean="0">
                <a:solidFill>
                  <a:srgbClr val="FF0000"/>
                </a:solidFill>
              </a:rPr>
              <a:t>C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5308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4032" y="138286"/>
            <a:ext cx="9398318" cy="658649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92000" y="2261235"/>
            <a:ext cx="7191375" cy="12382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35714" y="4728729"/>
            <a:ext cx="10130627" cy="1996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664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b="48840"/>
          <a:stretch/>
        </p:blipFill>
        <p:spPr>
          <a:xfrm>
            <a:off x="302634" y="96723"/>
            <a:ext cx="11345843" cy="4067953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2634" y="2939607"/>
            <a:ext cx="11135679" cy="296227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17754" y="3785503"/>
            <a:ext cx="9321761" cy="2116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7244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7625" y="0"/>
            <a:ext cx="8596949" cy="718788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69976" y="4209"/>
            <a:ext cx="7456628" cy="6853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504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101" y="274319"/>
            <a:ext cx="11595121" cy="481306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6829" y="3199801"/>
            <a:ext cx="11014363" cy="377517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9257" y="2626952"/>
            <a:ext cx="11097491" cy="3404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4848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716" y="164089"/>
            <a:ext cx="11228622" cy="553844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1284" y="4458046"/>
            <a:ext cx="6535545" cy="196769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2569" y="4458045"/>
            <a:ext cx="7331236" cy="196769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4315" y="4458044"/>
            <a:ext cx="6882514" cy="1952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5157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3</Words>
  <Application>Microsoft Office PowerPoint</Application>
  <PresentationFormat>Widescreen</PresentationFormat>
  <Paragraphs>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Barton Peveril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apg</dc:creator>
  <cp:lastModifiedBy>Windows User</cp:lastModifiedBy>
  <cp:revision>12</cp:revision>
  <dcterms:created xsi:type="dcterms:W3CDTF">2019-01-23T17:01:21Z</dcterms:created>
  <dcterms:modified xsi:type="dcterms:W3CDTF">2019-01-28T12:29:16Z</dcterms:modified>
</cp:coreProperties>
</file>