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2" r:id="rId3"/>
    <p:sldId id="265" r:id="rId4"/>
    <p:sldId id="268" r:id="rId5"/>
    <p:sldId id="256" r:id="rId6"/>
    <p:sldId id="267" r:id="rId7"/>
    <p:sldId id="266" r:id="rId8"/>
    <p:sldId id="257" r:id="rId9"/>
    <p:sldId id="261" r:id="rId10"/>
    <p:sldId id="260" r:id="rId11"/>
    <p:sldId id="259" r:id="rId12"/>
    <p:sldId id="258" r:id="rId13"/>
    <p:sldId id="263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A098-961D-4784-A964-7784ADA378B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1300-D762-4E07-9E16-2201B363F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73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A098-961D-4784-A964-7784ADA378B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1300-D762-4E07-9E16-2201B363F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4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A098-961D-4784-A964-7784ADA378B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1300-D762-4E07-9E16-2201B363F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97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A098-961D-4784-A964-7784ADA378B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1300-D762-4E07-9E16-2201B363F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59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A098-961D-4784-A964-7784ADA378B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1300-D762-4E07-9E16-2201B363F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45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A098-961D-4784-A964-7784ADA378B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1300-D762-4E07-9E16-2201B363F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46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A098-961D-4784-A964-7784ADA378B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1300-D762-4E07-9E16-2201B363F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70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A098-961D-4784-A964-7784ADA378B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1300-D762-4E07-9E16-2201B363F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24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A098-961D-4784-A964-7784ADA378B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1300-D762-4E07-9E16-2201B363F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13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A098-961D-4784-A964-7784ADA378B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1300-D762-4E07-9E16-2201B363F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58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A098-961D-4784-A964-7784ADA378B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1300-D762-4E07-9E16-2201B363F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88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6A098-961D-4784-A964-7784ADA378B9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F1300-D762-4E07-9E16-2201B363F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83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17" y="99666"/>
            <a:ext cx="11125280" cy="26601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66" y="2687507"/>
            <a:ext cx="11187343" cy="131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78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29" y="-1"/>
            <a:ext cx="10657436" cy="64934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7616" y="1956348"/>
            <a:ext cx="3382477" cy="13105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6803" y="5013960"/>
            <a:ext cx="8047368" cy="161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4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00" y="0"/>
            <a:ext cx="10177809" cy="67884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0370" y="1658736"/>
            <a:ext cx="3604001" cy="30522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0993" y="4710984"/>
            <a:ext cx="9477116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79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89" y="0"/>
            <a:ext cx="11118871" cy="65088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460" y="3671627"/>
            <a:ext cx="6903115" cy="293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978" y="0"/>
            <a:ext cx="10487388" cy="65670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0307" y="2957252"/>
            <a:ext cx="5360618" cy="13154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6672" y="4643610"/>
            <a:ext cx="5001066" cy="216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11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89" y="139931"/>
            <a:ext cx="11322163" cy="60031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8648" y="2024743"/>
            <a:ext cx="7679367" cy="471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9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64" y="134475"/>
            <a:ext cx="11661651" cy="26835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47061" y="2909455"/>
            <a:ext cx="141577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 smtClean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7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07" y="86331"/>
            <a:ext cx="12071596" cy="42944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47061" y="2909455"/>
            <a:ext cx="134203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 smtClean="0">
                <a:solidFill>
                  <a:srgbClr val="FF0000"/>
                </a:solidFill>
              </a:rPr>
              <a:t>B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8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250" y="397228"/>
            <a:ext cx="11559750" cy="33515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47061" y="2909455"/>
            <a:ext cx="134203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 smtClean="0">
                <a:solidFill>
                  <a:srgbClr val="FF0000"/>
                </a:solidFill>
              </a:rPr>
              <a:t>C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30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032" y="138286"/>
            <a:ext cx="9398318" cy="65864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2000" y="2261235"/>
            <a:ext cx="7191375" cy="1238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5714" y="4728729"/>
            <a:ext cx="10130627" cy="199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48840"/>
          <a:stretch/>
        </p:blipFill>
        <p:spPr>
          <a:xfrm>
            <a:off x="302634" y="96723"/>
            <a:ext cx="11345843" cy="406795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634" y="2939607"/>
            <a:ext cx="11135679" cy="29622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7754" y="3785503"/>
            <a:ext cx="9321761" cy="211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24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625" y="0"/>
            <a:ext cx="8596949" cy="71878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9976" y="4209"/>
            <a:ext cx="7456628" cy="685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0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01" y="274319"/>
            <a:ext cx="11595121" cy="48130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829" y="3199801"/>
            <a:ext cx="11014363" cy="37751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257" y="2626952"/>
            <a:ext cx="11097491" cy="340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4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16" y="164089"/>
            <a:ext cx="11228622" cy="55384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284" y="4458046"/>
            <a:ext cx="6535545" cy="19676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569" y="4458045"/>
            <a:ext cx="7331236" cy="19676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315" y="4458044"/>
            <a:ext cx="6882514" cy="195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5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</Words>
  <Application>Microsoft Office PowerPoint</Application>
  <PresentationFormat>Widescreen</PresentationFormat>
  <Paragraphs>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Barton Peveril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apg</dc:creator>
  <cp:lastModifiedBy>Windows User</cp:lastModifiedBy>
  <cp:revision>12</cp:revision>
  <dcterms:created xsi:type="dcterms:W3CDTF">2019-01-23T17:01:21Z</dcterms:created>
  <dcterms:modified xsi:type="dcterms:W3CDTF">2019-01-28T12:29:16Z</dcterms:modified>
</cp:coreProperties>
</file>