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4" r:id="rId5"/>
    <p:sldId id="263" r:id="rId6"/>
    <p:sldId id="262" r:id="rId7"/>
    <p:sldId id="265" r:id="rId8"/>
    <p:sldId id="261" r:id="rId9"/>
    <p:sldId id="258" r:id="rId10"/>
    <p:sldId id="269" r:id="rId11"/>
    <p:sldId id="270" r:id="rId12"/>
    <p:sldId id="266" r:id="rId13"/>
    <p:sldId id="271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2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26DD57-0ECA-4BB3-9010-BBA7321419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CD21C3-E5A5-40FA-B46C-CD437EE226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974E49-B8CE-4CF1-8E37-D3E022CD8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263025-15BD-48B8-88AC-B3D6DAD1BE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E8AAD7-290B-4F93-9A90-6313931EE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842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24E0FC-9265-4191-97BA-18224F714A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1B62BB-626A-4701-BEEE-660D88CE50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6330A-96EF-4199-BA23-2CF0F1C40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28E22E-4DEE-4356-A486-42D45085A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7EADB-2894-43A6-BA85-BF2C5381CB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57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FC8C1CD-142A-4402-A257-DD97247A57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EC0E7D-4720-4339-9044-924CBA1DFD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D71EA4-926F-44AA-93DD-5A77FCE39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273F3-68BC-40B7-948F-86D83DC09E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C4EEDE-8D2E-4619-BE68-C8F4AE42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74357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42FA-6EC8-4A1F-AD0F-C96E418D0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5714A9-F1D4-4A47-8B8C-5F15F8D585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AB454-D2AA-4AD3-94C1-27B39FFE3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1A35DB-57E3-4C61-ADCE-7ECFCB3B7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8AC6D-E0F5-4AFA-9F9F-7DB3B8FF7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61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98EB53-7AEA-4410-975E-ECDE8DE8B7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C67AC-6923-4095-BA4C-FFBA6E146D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5BA2E-1C04-478F-85FC-E75CC0207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A775D-7612-42BE-B150-94486C90A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FC1DD9-75E3-4AEA-8F1D-6F92EEC7B5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2920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43D94-C019-4462-A760-B00C58708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748F0E-0139-45CE-9F7F-AAEE9B48CD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52905D-A291-40AE-BC5C-E25ABE4EC4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292234-426B-4A5D-8157-7B859A9F9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2D2B5B-C218-4672-848B-F2C006D91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DD263-BF1F-4E3E-B6B2-2BEC524836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037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CCA87-7182-4949-AAA0-B7EA33E90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BB25BB-A366-4924-9CE4-E701269383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06BDD8-97B1-4A4F-86F2-BB6EC349FD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513E74-DA11-4653-B876-63868E9C11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0E68681-88C3-4A5A-BB1E-194EABB9E4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A960C1E-792A-48EF-8D16-CB6B6AE7DE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BB8B73B-568D-4D6B-8AED-80F036530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D7E5F46-D93D-4449-9B8F-2EF61C36F2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1795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6A56F-7CE2-4802-A0D7-4FA5A2013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CB2E85-09A3-4F3E-86A5-BA8EE0A518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670955-57BE-4F5E-8823-4F820DD05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BCA330-48B9-4A8A-8C61-B4401D96D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7909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CE2223-871B-4726-87C2-E9E94669F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489F12-136B-42C9-8EC6-91D1F080C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99904B-409D-4929-BFFA-D5BC4BE23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2833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77EFA6-60D5-41CA-B807-C607EC43E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E50136-3EEA-473A-A831-928973321E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5C0F85-AD90-4504-84D4-59F62B4A1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0717BF-D589-4930-816C-48231660D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9A5452-AF1D-41A6-81B1-E8ACDBFB1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EC8C68-2BB8-416C-9B14-BD85A2EE7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577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12925-730F-4BC3-A6A2-1EB16F7548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31CC58-0E3A-4B85-9243-0876B2082D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87DB9D-32BD-47F1-AA1F-5A82DBBDB9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01F707-3AA9-493A-B852-E1AC9F7E8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7BAACF-60DB-4091-BF74-A9D63D39C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2DBC78-6710-4EF0-9EAF-E7718D08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499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146E0FA-75C0-4589-AE31-5D0709EC7B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CAECC-69A5-4C5A-98BE-DB36330152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0B4ED2-72C6-4607-ABDD-E0706B7B8F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4BF84A-0955-46F9-8678-A84623C1E634}" type="datetimeFigureOut">
              <a:rPr lang="en-GB" smtClean="0"/>
              <a:t>03/12/2018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1FB1B-AD0C-424D-8D57-EAE855E42C6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5C06E-30C9-4DDD-A7D5-493570223C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F9C21-3A31-4804-B7C5-0665100987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680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ECC54FD-BF23-4C89-9BD6-524270533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910" y="362081"/>
            <a:ext cx="10911286" cy="394147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39C807D6-B10B-4F1C-853F-200A93B3CF2B}"/>
              </a:ext>
            </a:extLst>
          </p:cNvPr>
          <p:cNvSpPr txBox="1"/>
          <p:nvPr/>
        </p:nvSpPr>
        <p:spPr>
          <a:xfrm>
            <a:off x="7273256" y="4127384"/>
            <a:ext cx="1176925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b="1" dirty="0"/>
              <a:t>B</a:t>
            </a:r>
            <a:endParaRPr lang="en-GB" sz="8800" b="1" dirty="0"/>
          </a:p>
        </p:txBody>
      </p:sp>
    </p:spTree>
    <p:extLst>
      <p:ext uri="{BB962C8B-B14F-4D97-AF65-F5344CB8AC3E}">
        <p14:creationId xmlns:p14="http://schemas.microsoft.com/office/powerpoint/2010/main" val="24126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72F8055-FBEA-4E39-B10A-B833CA0C77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705" y="142307"/>
            <a:ext cx="11276916" cy="6476607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684790B-F8DE-466A-8C96-179617116E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00767" y="3000375"/>
            <a:ext cx="5811702" cy="82500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E1A489F-9412-4295-B563-F615B182168E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b="6848"/>
          <a:stretch/>
        </p:blipFill>
        <p:spPr>
          <a:xfrm>
            <a:off x="3186767" y="4217915"/>
            <a:ext cx="7349105" cy="136915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FAE78EF-A6DF-42A9-8133-9EFA503D151D}"/>
              </a:ext>
            </a:extLst>
          </p:cNvPr>
          <p:cNvSpPr txBox="1"/>
          <p:nvPr/>
        </p:nvSpPr>
        <p:spPr>
          <a:xfrm>
            <a:off x="9899007" y="4127384"/>
            <a:ext cx="2220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/>
              <a:t>Sr = 87.6 gmol</a:t>
            </a:r>
            <a:r>
              <a:rPr lang="en-GB" sz="2400" b="1" baseline="30000" dirty="0"/>
              <a:t>-1</a:t>
            </a:r>
            <a:r>
              <a:rPr lang="en-GB" sz="24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995756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17BBCED-D7C0-4430-9919-13E36E0B34C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6526" y="126402"/>
            <a:ext cx="11670535" cy="2742633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CDCFF25-EA16-4A0A-BD28-BB0E9F9E17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1642" y="2943225"/>
            <a:ext cx="6078872" cy="1519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66795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9AD5DC8-9013-4EE8-824C-A2AD654B9F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246" y="219862"/>
            <a:ext cx="11490977" cy="435213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FA6A7D15-594B-43EC-8BEA-804C7B684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76874" y="1967306"/>
            <a:ext cx="6273527" cy="133795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EA6890B-0316-44B6-848A-965DF0DC089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6874" y="4038862"/>
            <a:ext cx="6135018" cy="734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428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C69EF7C-76E2-43EC-98AD-FE37A8E362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4986" y="58723"/>
            <a:ext cx="8997902" cy="685800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A2C5F288-A5FF-49F0-9AF5-DFCFFDFCD0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63891" y="3211498"/>
            <a:ext cx="1939337" cy="109205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1C6C33A-5602-40E7-B833-AC64398786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5422" y="4706267"/>
            <a:ext cx="3325343" cy="20930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151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9F02A9FF-A847-4F54-9117-233A1DD5ED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209" y="498795"/>
            <a:ext cx="9138799" cy="454298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B8BBA856-C1AA-42B5-A2E3-23947FC400F0}"/>
              </a:ext>
            </a:extLst>
          </p:cNvPr>
          <p:cNvSpPr txBox="1"/>
          <p:nvPr/>
        </p:nvSpPr>
        <p:spPr>
          <a:xfrm>
            <a:off x="7273256" y="4127384"/>
            <a:ext cx="1300356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3800" b="1" dirty="0"/>
              <a:t>D</a:t>
            </a:r>
            <a:endParaRPr lang="en-GB" sz="8800" b="1" dirty="0"/>
          </a:p>
        </p:txBody>
      </p:sp>
    </p:spTree>
    <p:extLst>
      <p:ext uri="{BB962C8B-B14F-4D97-AF65-F5344CB8AC3E}">
        <p14:creationId xmlns:p14="http://schemas.microsoft.com/office/powerpoint/2010/main" val="3244226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0E802D7-9D30-4D84-A311-52AE38F7B41B}"/>
              </a:ext>
            </a:extLst>
          </p:cNvPr>
          <p:cNvSpPr/>
          <p:nvPr/>
        </p:nvSpPr>
        <p:spPr>
          <a:xfrm>
            <a:off x="313189" y="155564"/>
            <a:ext cx="1163273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The reactivity of the Group 2 elements Mg–Ba increases down the group.</a:t>
            </a:r>
          </a:p>
          <a:p>
            <a:r>
              <a:rPr lang="en-US" sz="3200" dirty="0"/>
              <a:t>Explain why.                                                                                          [3]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BA21529-9226-4362-8061-3BEEC1FD0A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069" y="1725224"/>
            <a:ext cx="5160487" cy="4491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29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40C8F29A-2E99-43D6-BDB3-E8252DCA1C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452" y="108750"/>
            <a:ext cx="11351084" cy="447163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88501C2-86E4-45AC-9BBF-3877667CC57B}"/>
              </a:ext>
            </a:extLst>
          </p:cNvPr>
          <p:cNvSpPr txBox="1"/>
          <p:nvPr/>
        </p:nvSpPr>
        <p:spPr>
          <a:xfrm>
            <a:off x="2348918" y="3649211"/>
            <a:ext cx="3866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/>
              <a:t>B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35400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14280B37-7BA1-4847-8A75-D937D7526F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401" y="-103596"/>
            <a:ext cx="11247104" cy="562355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DE1440A-D25E-49FD-8316-CDF5EE7C93B8}"/>
              </a:ext>
            </a:extLst>
          </p:cNvPr>
          <p:cNvSpPr/>
          <p:nvPr/>
        </p:nvSpPr>
        <p:spPr>
          <a:xfrm>
            <a:off x="10178176" y="5058291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[3]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877413D-7F14-4F6B-BE3F-F83B063744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9719" y="3951346"/>
            <a:ext cx="4109414" cy="78843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5EEAB9A-AEB3-4328-BCF5-69E4825B9F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54696" y="5597773"/>
            <a:ext cx="2067751" cy="126022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825E396-408B-45C6-A8C0-D415806041F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43742" y="5371882"/>
            <a:ext cx="3732245" cy="135608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3BBE1898-9B75-4008-8739-424CF52D859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37816" y="5497475"/>
            <a:ext cx="2683752" cy="12304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758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CF7EE5-4CB2-4E9D-B732-45B660662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13" y="193907"/>
            <a:ext cx="11670990" cy="333785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FACC5EA-D02A-4617-8C3F-15CBA3DAD672}"/>
              </a:ext>
            </a:extLst>
          </p:cNvPr>
          <p:cNvSpPr/>
          <p:nvPr/>
        </p:nvSpPr>
        <p:spPr>
          <a:xfrm>
            <a:off x="11611338" y="2967335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[2]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7CD7BC2-89B8-4F33-B38C-020C0F57D8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873" y="3661401"/>
            <a:ext cx="5912589" cy="29407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A6D2730-D38C-4B20-BACF-CD0C4295F3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75461" y="3688730"/>
            <a:ext cx="3307437" cy="3171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7694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ECF7EE5-4CB2-4E9D-B732-45B6606627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9813" y="193907"/>
            <a:ext cx="11670990" cy="333785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FACC5EA-D02A-4617-8C3F-15CBA3DAD672}"/>
              </a:ext>
            </a:extLst>
          </p:cNvPr>
          <p:cNvSpPr/>
          <p:nvPr/>
        </p:nvSpPr>
        <p:spPr>
          <a:xfrm>
            <a:off x="11611338" y="2967335"/>
            <a:ext cx="5389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b="1" dirty="0"/>
              <a:t>[2]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B2A9EC-A6E4-4120-9B24-3D8017BCDC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197" y="2940071"/>
            <a:ext cx="11313336" cy="148931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9BC29B5-F5F6-4EA4-9213-2443CCCDA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36271" y="2800612"/>
            <a:ext cx="4201127" cy="4128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4703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F4325120-D31C-4B7B-B56B-5B67ABC05D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1068" y="174946"/>
            <a:ext cx="11589881" cy="260181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D0324C2-A718-4E05-A587-08195897D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7538" y="2644804"/>
            <a:ext cx="7582418" cy="2601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1478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A481821-517E-4DC3-AAC0-858505500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276" y="148074"/>
            <a:ext cx="11840538" cy="4052716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1B037EE-1646-4E0D-B2E1-596E3BB3ED68}"/>
              </a:ext>
            </a:extLst>
          </p:cNvPr>
          <p:cNvSpPr txBox="1"/>
          <p:nvPr/>
        </p:nvSpPr>
        <p:spPr>
          <a:xfrm>
            <a:off x="2365693" y="3429000"/>
            <a:ext cx="3706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/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2357715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36</Words>
  <Application>Microsoft Office PowerPoint</Application>
  <PresentationFormat>Widescreen</PresentationFormat>
  <Paragraphs>10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Alan Glaze</dc:creator>
  <cp:lastModifiedBy>Windows User</cp:lastModifiedBy>
  <cp:revision>7</cp:revision>
  <dcterms:created xsi:type="dcterms:W3CDTF">2018-12-02T19:19:45Z</dcterms:created>
  <dcterms:modified xsi:type="dcterms:W3CDTF">2018-12-03T09:47:52Z</dcterms:modified>
</cp:coreProperties>
</file>