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74" r:id="rId12"/>
    <p:sldId id="27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08BF-6908-4A17-97D4-3EC2B75E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68015-8C27-4348-B2CA-02C3D5891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8632-2BE6-4C43-A41C-A529B3C3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44EE8-7F78-47C9-A43E-C4842B8E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54D8-61D8-48B8-960A-28FB8587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25A2-B770-4DB3-A6EE-6ED800CF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000C5-8A9C-47F3-9ACE-A76D9E533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95AAC-A5EC-4802-B77C-DD7DF31B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F892-3AAC-4290-86D8-D08654C0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E4989-E1DE-4073-B934-A8BEDE42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0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D0137-251E-49AD-9BA2-5E3673106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6F148-4FC5-49DA-91AD-0ECA1F5A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0B785-83CB-4A7B-9E8E-E649ECF4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8FC9B-08BA-4AB8-8D96-5EE2018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B2B9E-8187-43B5-A922-9FEE139E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DC2A-7544-4803-A91D-D969B4B2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9977-89E0-43B7-ABC2-BBDE10DD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C343-6EAA-4830-8EB2-795E966F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49BE-089B-497D-BC5B-30F29748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35648-0143-4984-83B5-F5D50D43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0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DABC-0588-4077-9640-5B19385B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7952-4447-435F-AF5A-25DA33B43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8BFD-E876-45D1-91DD-DE4F6513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8E81-4120-4311-874E-B9701D1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0318A-C12C-4D97-9AE6-A3D3C70F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9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9C1-D073-4D84-B259-B5FF6F81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2944-F339-4050-A14B-5D05A43FA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C1B45-FADB-44AE-99FE-6E07407FF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F0BD6-490B-4B24-90AD-F67CE689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EF3B-BCD9-404C-AAE9-C366A14E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B9481-E8E9-4426-8932-114577C7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1AA4-D3FA-4D96-9C4E-2EC39CE2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98DF2-487B-4EA9-95AC-DC40B486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CE6F7-B2F9-49C6-994F-60EEEC71C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961E8-E46A-49FA-ADBD-B288AC350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1928C-6830-4188-9591-767F5F148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FEAB1-FA9B-4BBB-AB61-78EEA7BD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7DCC2-EA68-4661-8DCF-E8F77745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4008D-63D4-460E-A481-2D45B345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2FC1-ECF4-4393-91F9-D837BDBD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BB4D4-2A1A-4F46-8C35-FF3AF1F2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17DAD-23D5-4629-8762-B833744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2B313-063F-496C-8FDD-B245396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9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2006A-5DDF-4E34-9160-87E5AD7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6862B-F2E7-4169-BC39-68B2C1E5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EB027-4B5C-45FC-A13A-D6D3DA8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AEF8-B7EC-46B6-A973-8E2B3A91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42C-9F55-497C-84F8-3CD36843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0B752-F53B-43C1-A60C-10444026A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F0ED8-6D99-49E1-B3FE-E75CC1C0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D4E78-0806-4921-BD18-70AD722E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83162-AB84-4107-87A1-EB7D876B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112-20AE-4AF4-BBDE-1838066E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3BEE8-11FC-4F61-9A15-F00542C57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97E0C-2E57-4797-83E3-AFF90B030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2031F-669C-4A56-9636-AA226C26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EF003-05A2-4A14-A19C-A325B04D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51342-B980-46B9-8624-39155D3B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9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8FAEA-B2FA-4C04-A79E-BC65E635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3E2AA-0FD4-4527-B891-2CA381AC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7C95C-A233-408F-A4BA-3881347B1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B295-5863-4F51-A2BA-32828FEF7499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3F52-5D8B-4965-9171-27B8F8F6B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4A7C-7484-4002-8D5E-B32AF5F79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B99D-9B77-46CB-BB6F-58DEBDD00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E151E-AC24-4931-AE25-2B1FEAB3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70"/>
            <a:ext cx="12192000" cy="593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351DF-8788-450F-93CB-3EE7C303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6" y="4390022"/>
            <a:ext cx="9353941" cy="24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0B970-D418-4E3F-97E2-5C2BC734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3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63407E-AC6B-4FC2-A7E6-A6FD45F26F7F}"/>
              </a:ext>
            </a:extLst>
          </p:cNvPr>
          <p:cNvSpPr/>
          <p:nvPr/>
        </p:nvSpPr>
        <p:spPr>
          <a:xfrm>
            <a:off x="184484" y="6011640"/>
            <a:ext cx="12007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Identify, using letters E, F, G, H, I, J, the compound(s) which are the following types. Each response may contain more than one letter.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99952-8C8B-40E2-99DA-1648A55CC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34"/>
          <a:stretch/>
        </p:blipFill>
        <p:spPr>
          <a:xfrm>
            <a:off x="304799" y="1180118"/>
            <a:ext cx="2432377" cy="3723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AA4616-B403-43F6-A8F0-60A20FCA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064" y="1451309"/>
            <a:ext cx="2814220" cy="23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0B970-D418-4E3F-97E2-5C2BC734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3" t="50627" r="23125" b="-68"/>
          <a:stretch/>
        </p:blipFill>
        <p:spPr>
          <a:xfrm>
            <a:off x="276727" y="1769977"/>
            <a:ext cx="6388768" cy="300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ADA65-2E3C-49D6-8A98-28E07732C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0" y="187157"/>
            <a:ext cx="7011008" cy="1261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E33E4-8106-46D5-B709-82342436E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972" y="3808746"/>
            <a:ext cx="4226963" cy="14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0B970-D418-4E3F-97E2-5C2BC734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3" t="53176" r="61218" b="15181"/>
          <a:stretch/>
        </p:blipFill>
        <p:spPr>
          <a:xfrm>
            <a:off x="2425192" y="43517"/>
            <a:ext cx="1665547" cy="2490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00478-AE34-4BFC-9BF7-2E156969F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7892"/>
            <a:ext cx="12192000" cy="4160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7B03C-6EA7-4533-A2C1-247BCEF233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32" t="5257" r="6625" b="12048"/>
          <a:stretch/>
        </p:blipFill>
        <p:spPr>
          <a:xfrm>
            <a:off x="0" y="0"/>
            <a:ext cx="1398651" cy="280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FB2AC4-EEBB-4F29-B781-63E0B3353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220" y="309812"/>
            <a:ext cx="5404864" cy="162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C9D46-A860-4498-B5B2-9C1B25789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126" y="171258"/>
            <a:ext cx="7570798" cy="2235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5E0AFD-24BD-4FA2-BB2D-94AB957F1E8B}"/>
              </a:ext>
            </a:extLst>
          </p:cNvPr>
          <p:cNvSpPr txBox="1"/>
          <p:nvPr/>
        </p:nvSpPr>
        <p:spPr>
          <a:xfrm>
            <a:off x="1761255" y="2174672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Mr = 82 gmol</a:t>
            </a:r>
            <a:r>
              <a:rPr lang="en-GB" sz="28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721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23472-1878-47C8-82B8-49D13CA2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1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566A5-020B-4675-9EB0-D48D0C3C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80" y="4035341"/>
            <a:ext cx="9726008" cy="813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3F7FA-3656-4D19-8E61-F11F9438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5831557"/>
            <a:ext cx="6092992" cy="8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B7615-8D44-49C2-AAF8-6DE32922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5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A2F0C4-B309-46F2-9967-168B4923BF04}"/>
              </a:ext>
            </a:extLst>
          </p:cNvPr>
          <p:cNvSpPr txBox="1"/>
          <p:nvPr/>
        </p:nvSpPr>
        <p:spPr>
          <a:xfrm>
            <a:off x="8795084" y="438491"/>
            <a:ext cx="10919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rgbClr val="FF0000"/>
                </a:solidFill>
              </a:rPr>
              <a:t>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750D2-85AB-4170-813F-E4A6B233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" y="0"/>
            <a:ext cx="1203259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B93C0-5324-4AD0-B36E-F9A057EC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6" y="4932696"/>
            <a:ext cx="4510711" cy="8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3FF7B-79FD-464C-B532-3BCACD7A0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2" y="0"/>
            <a:ext cx="9782175" cy="652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D2330-4FA2-441F-9477-900048623D04}"/>
              </a:ext>
            </a:extLst>
          </p:cNvPr>
          <p:cNvSpPr txBox="1"/>
          <p:nvPr/>
        </p:nvSpPr>
        <p:spPr>
          <a:xfrm>
            <a:off x="7216691" y="1566952"/>
            <a:ext cx="9717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rgbClr val="FF0000"/>
                </a:solidFill>
              </a:rPr>
              <a:t>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E151E-AC24-4931-AE25-2B1FEAB3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70"/>
            <a:ext cx="12192000" cy="5930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A6BFE8-7DB4-4B49-AAC1-D8CA2BD7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8585"/>
            <a:ext cx="12192000" cy="1917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085F1-5B87-46CE-A906-EF21B5D0D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59" y="4466222"/>
            <a:ext cx="1686437" cy="8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913F0-37E9-4C48-8BC3-8CE14E208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64" y="5349673"/>
            <a:ext cx="8991269" cy="14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C719B-1C24-4E65-A5BB-8A32CCE6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2" y="254919"/>
            <a:ext cx="10744200" cy="531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025E9-E598-4F1B-8BC6-0CA3D74F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7480"/>
            <a:ext cx="12192000" cy="131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569CF-48D5-418C-AA99-831DAD9FD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00" y="4872037"/>
            <a:ext cx="10305008" cy="1085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0D2F5-16A9-4712-AB73-C30FD569E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16491"/>
            <a:ext cx="5912986" cy="9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DCA30-BCB9-447D-9BFF-3E4C89DD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378796"/>
            <a:ext cx="12192000" cy="2298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51A02-E597-4397-B5A6-C3C70972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06" y="2485524"/>
            <a:ext cx="6366220" cy="16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3EEED-0C3F-42A5-8024-1F4EE5BD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19"/>
            <a:ext cx="12192000" cy="3207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8FFC2-2FDE-46EB-9FB8-DB9A03A1E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179595"/>
            <a:ext cx="5486516" cy="805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AA9ED-FD95-47F3-815A-9BCB5FD3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226" y="2768086"/>
            <a:ext cx="5888774" cy="64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2AE6D-6DAE-4F52-9A45-23ABC08C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5" y="3598445"/>
            <a:ext cx="10625294" cy="22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A7124A-9309-455B-AF65-F679E868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6" y="276727"/>
            <a:ext cx="12218268" cy="2622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71304-6704-433F-9FD7-95A1EC5C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9" y="2899611"/>
            <a:ext cx="10311493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5461C-7D7F-4055-8269-69226C99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27908"/>
            <a:ext cx="4491789" cy="20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76B78-EF3C-446F-9E42-7D7E8089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105233"/>
            <a:ext cx="12192000" cy="4505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B7109D-7FB8-41F8-9A1E-10BAD3AA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73" y="1242511"/>
            <a:ext cx="5781205" cy="1067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B240B1-42A7-44FB-8AE7-9A3BCF53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14" y="3411412"/>
            <a:ext cx="6249759" cy="13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707BE-C850-4E28-9812-E06C10EB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-1"/>
            <a:ext cx="10473991" cy="6288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AC000-83A6-4D84-BFD0-C0450B961014}"/>
              </a:ext>
            </a:extLst>
          </p:cNvPr>
          <p:cNvSpPr txBox="1"/>
          <p:nvPr/>
        </p:nvSpPr>
        <p:spPr>
          <a:xfrm>
            <a:off x="2683042" y="4740442"/>
            <a:ext cx="8082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rgbClr val="FF0000"/>
                </a:solidFill>
              </a:rPr>
              <a:t>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21D57-21AC-4599-B8E5-697A5E14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8" y="105777"/>
            <a:ext cx="12506352" cy="6547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BDC96-B7B0-4107-BB5E-3D42995FBC3E}"/>
              </a:ext>
            </a:extLst>
          </p:cNvPr>
          <p:cNvSpPr txBox="1"/>
          <p:nvPr/>
        </p:nvSpPr>
        <p:spPr>
          <a:xfrm>
            <a:off x="3609474" y="4890175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rgbClr val="FF0000"/>
                </a:solidFill>
              </a:rPr>
              <a:t>B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44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Glaze</dc:creator>
  <cp:lastModifiedBy>Alan Glaze</cp:lastModifiedBy>
  <cp:revision>13</cp:revision>
  <dcterms:created xsi:type="dcterms:W3CDTF">2019-02-03T17:49:46Z</dcterms:created>
  <dcterms:modified xsi:type="dcterms:W3CDTF">2019-02-03T18:39:34Z</dcterms:modified>
</cp:coreProperties>
</file>