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9" r:id="rId5"/>
    <p:sldId id="261" r:id="rId6"/>
    <p:sldId id="258" r:id="rId7"/>
    <p:sldId id="263" r:id="rId8"/>
    <p:sldId id="262" r:id="rId9"/>
    <p:sldId id="264" r:id="rId10"/>
    <p:sldId id="25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72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1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85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1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5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31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91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17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2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0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B0BB-26D4-41BB-AAD0-73543B317499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E4668-A26C-425D-B6B2-86D6FF3A82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8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2661"/>
            <a:ext cx="11564937" cy="55764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87" y="4613650"/>
            <a:ext cx="6153496" cy="215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9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57" y="0"/>
            <a:ext cx="10632224" cy="65171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7338" y="5393094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/>
              <a:t>B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754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81" y="176385"/>
            <a:ext cx="10759890" cy="59916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299" y="5000431"/>
            <a:ext cx="7324950" cy="17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1" y="-69971"/>
            <a:ext cx="11564937" cy="55764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63491"/>
          <a:stretch/>
        </p:blipFill>
        <p:spPr>
          <a:xfrm>
            <a:off x="122626" y="4776508"/>
            <a:ext cx="11934825" cy="8191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5093" y="5506450"/>
            <a:ext cx="5897673" cy="13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12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1" y="-69971"/>
            <a:ext cx="11564937" cy="55764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39433"/>
          <a:stretch/>
        </p:blipFill>
        <p:spPr>
          <a:xfrm>
            <a:off x="122626" y="4441372"/>
            <a:ext cx="11934825" cy="134715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616" y="4156255"/>
            <a:ext cx="3303232" cy="259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6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9824"/>
            <a:ext cx="11686645" cy="49326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526" y="5142441"/>
            <a:ext cx="7071207" cy="138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6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9824"/>
            <a:ext cx="11686645" cy="49326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97" y="3894667"/>
            <a:ext cx="11906250" cy="2495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448" y="3667708"/>
            <a:ext cx="5359270" cy="280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6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03" y="118533"/>
            <a:ext cx="11766734" cy="43100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53"/>
          <a:stretch/>
        </p:blipFill>
        <p:spPr>
          <a:xfrm>
            <a:off x="2248678" y="4345441"/>
            <a:ext cx="7740728" cy="184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6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03" y="118533"/>
            <a:ext cx="11766734" cy="43100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34" y="3500967"/>
            <a:ext cx="9144000" cy="1447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232" y="4021104"/>
            <a:ext cx="6685306" cy="283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5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12268200" cy="4981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156" y="5087613"/>
            <a:ext cx="9032169" cy="107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49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487" y="197954"/>
            <a:ext cx="8559166" cy="66600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213" y="2115002"/>
            <a:ext cx="6819734" cy="47429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3607" y="3763249"/>
            <a:ext cx="3894447" cy="80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</cp:revision>
  <dcterms:created xsi:type="dcterms:W3CDTF">2018-12-17T08:28:28Z</dcterms:created>
  <dcterms:modified xsi:type="dcterms:W3CDTF">2018-12-17T09:24:42Z</dcterms:modified>
</cp:coreProperties>
</file>