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796-106C-4357-8D57-40AE631B5B4F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E6F-69C9-465E-9EFA-F09BF3BEA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29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796-106C-4357-8D57-40AE631B5B4F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E6F-69C9-465E-9EFA-F09BF3BEA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14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796-106C-4357-8D57-40AE631B5B4F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E6F-69C9-465E-9EFA-F09BF3BEA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9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796-106C-4357-8D57-40AE631B5B4F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E6F-69C9-465E-9EFA-F09BF3BEA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61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796-106C-4357-8D57-40AE631B5B4F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E6F-69C9-465E-9EFA-F09BF3BEA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6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796-106C-4357-8D57-40AE631B5B4F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E6F-69C9-465E-9EFA-F09BF3BEA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98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796-106C-4357-8D57-40AE631B5B4F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E6F-69C9-465E-9EFA-F09BF3BEA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21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796-106C-4357-8D57-40AE631B5B4F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E6F-69C9-465E-9EFA-F09BF3BEA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54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796-106C-4357-8D57-40AE631B5B4F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E6F-69C9-465E-9EFA-F09BF3BEA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11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796-106C-4357-8D57-40AE631B5B4F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E6F-69C9-465E-9EFA-F09BF3BEA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91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3796-106C-4357-8D57-40AE631B5B4F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EFE6F-69C9-465E-9EFA-F09BF3BEA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69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03796-106C-4357-8D57-40AE631B5B4F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EFE6F-69C9-465E-9EFA-F09BF3BEAC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34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1892" y="271849"/>
            <a:ext cx="1156592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An organic compound X, which contains carbon, hydrogen and oxygen only, has an </a:t>
            </a:r>
            <a:r>
              <a:rPr lang="en-GB" sz="3200" i="1" dirty="0" smtClean="0"/>
              <a:t>M</a:t>
            </a:r>
            <a:r>
              <a:rPr lang="en-GB" sz="3200" baseline="-25000" dirty="0" smtClean="0"/>
              <a:t>r</a:t>
            </a:r>
            <a:r>
              <a:rPr lang="en-GB" sz="3200" dirty="0" smtClean="0"/>
              <a:t> of 86. When 0.43 g of X are burned in excess oxygen, 1.10 g of carbon dioxide and 0.45 g of water are formed. Find the empirical and molecular formulae of compound X.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38165" y="2415992"/>
            <a:ext cx="11839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Moles of CO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= 1.10 g/ 44.0 g mol</a:t>
            </a:r>
            <a:r>
              <a:rPr lang="en-GB" sz="2400" baseline="30000" dirty="0" smtClean="0"/>
              <a:t>-1</a:t>
            </a:r>
            <a:r>
              <a:rPr lang="en-GB" sz="2400" dirty="0" smtClean="0"/>
              <a:t> = 0.0250 mol, therefore moles of C atoms in X = 0.025 mol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8163" y="2842743"/>
            <a:ext cx="11614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Moles of H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O = 0.45 g/ 18.0 g mol</a:t>
            </a:r>
            <a:r>
              <a:rPr lang="en-GB" sz="2400" baseline="30000" dirty="0" smtClean="0"/>
              <a:t>-1</a:t>
            </a:r>
            <a:r>
              <a:rPr lang="en-GB" sz="2400" dirty="0" smtClean="0"/>
              <a:t> = 0.025 mol, therefore moles of H atoms in X = 2 x 0.025 mol = 0.050 mol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8163" y="3672327"/>
            <a:ext cx="6871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Mass of C atoms = 0.0250 mol x 12.0 g mol</a:t>
            </a:r>
            <a:r>
              <a:rPr lang="en-GB" sz="2400" baseline="30000" dirty="0" smtClean="0"/>
              <a:t>-1</a:t>
            </a:r>
            <a:r>
              <a:rPr lang="en-GB" sz="2400" dirty="0" smtClean="0"/>
              <a:t> = 0.300 g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8163" y="4133992"/>
            <a:ext cx="6433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Mass of H atoms = 0.050 mol x 1.0 g mol</a:t>
            </a:r>
            <a:r>
              <a:rPr lang="en-GB" sz="2400" baseline="30000" dirty="0" smtClean="0"/>
              <a:t>-1</a:t>
            </a:r>
            <a:r>
              <a:rPr lang="en-GB" sz="2400" dirty="0" smtClean="0"/>
              <a:t> = 0.05 g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8163" y="4583613"/>
            <a:ext cx="733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Mass of O in X atoms = 0.43 g – (0.300 g + 0.05 g) = 0.08 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8163" y="5028097"/>
            <a:ext cx="6336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Moles of O in X = 0.08 g/ 16.0 g mol</a:t>
            </a:r>
            <a:r>
              <a:rPr lang="en-GB" sz="2400" baseline="30000" dirty="0" smtClean="0"/>
              <a:t>-1</a:t>
            </a:r>
            <a:r>
              <a:rPr lang="en-GB" sz="2400" dirty="0" smtClean="0"/>
              <a:t> = 0.005 mol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8163" y="5477718"/>
            <a:ext cx="11458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Ratio of C:H:O in X = (0.025 mol/ 0.005 mol):(0.050 mol/0.005 mol):(0.005 mol/ 0.005 mol)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8163" y="5937970"/>
            <a:ext cx="3556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Ratio of C:H:O in X = 5:10:1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8163" y="6399635"/>
            <a:ext cx="2934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Formula of X = C</a:t>
            </a:r>
            <a:r>
              <a:rPr lang="en-GB" sz="2400" baseline="-25000" dirty="0" smtClean="0"/>
              <a:t>5</a:t>
            </a:r>
            <a:r>
              <a:rPr lang="en-GB" sz="2400" dirty="0" smtClean="0"/>
              <a:t>H</a:t>
            </a:r>
            <a:r>
              <a:rPr lang="en-GB" sz="2400" baseline="-25000" dirty="0" smtClean="0"/>
              <a:t>10</a:t>
            </a:r>
            <a:r>
              <a:rPr lang="en-GB" sz="2400" dirty="0" smtClean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83413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Penson</dc:creator>
  <cp:lastModifiedBy>Windows User</cp:lastModifiedBy>
  <cp:revision>4</cp:revision>
  <dcterms:created xsi:type="dcterms:W3CDTF">2016-09-27T06:55:20Z</dcterms:created>
  <dcterms:modified xsi:type="dcterms:W3CDTF">2018-10-10T12:58:15Z</dcterms:modified>
</cp:coreProperties>
</file>