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74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0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55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8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0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8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6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7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E087-23CE-46EB-99AC-11AE2FF7BC5C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3AF7E-7154-4D7B-8924-714362375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7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12" y="153128"/>
            <a:ext cx="10547785" cy="67048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91444" y="1578538"/>
            <a:ext cx="71529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5C(s) + 6H</a:t>
            </a:r>
            <a:r>
              <a:rPr lang="en-GB" sz="32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2</a:t>
            </a:r>
            <a:r>
              <a:rPr lang="en-GB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(g) + ½O</a:t>
            </a:r>
            <a:r>
              <a:rPr lang="en-GB" sz="32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2</a:t>
            </a:r>
            <a:r>
              <a:rPr lang="en-GB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(g) → C</a:t>
            </a:r>
            <a:r>
              <a:rPr lang="en-GB" sz="32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5</a:t>
            </a:r>
            <a:r>
              <a:rPr lang="en-GB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H</a:t>
            </a:r>
            <a:r>
              <a:rPr lang="en-GB" sz="32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12</a:t>
            </a:r>
            <a:r>
              <a:rPr lang="en-GB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O(l) </a:t>
            </a:r>
            <a:r>
              <a:rPr lang="en-GB" sz="3200" b="1" dirty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✔</a:t>
            </a:r>
            <a:endParaRPr lang="en-GB" sz="7200" b="1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3775C-291A-4742-A5F5-F7BA0474D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0139" y="5601808"/>
            <a:ext cx="4515931" cy="125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552" y="0"/>
            <a:ext cx="10212425" cy="63254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FC3EDB1-AFCA-46AC-9508-7E9AF7E38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145" y="4269104"/>
            <a:ext cx="10311700" cy="258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9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99" y="107575"/>
            <a:ext cx="8618149" cy="66159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C3A5B2-D664-41A5-BFFA-63B73C1E6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4" y="3533774"/>
            <a:ext cx="10499073" cy="12820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32B0367-FBB4-44EC-A6CE-3B1DD63E26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852" y="0"/>
            <a:ext cx="103791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5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97" y="-1"/>
            <a:ext cx="10601280" cy="63577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B78B81-4B26-49AD-B240-50D448BE3E50}"/>
              </a:ext>
            </a:extLst>
          </p:cNvPr>
          <p:cNvSpPr txBox="1"/>
          <p:nvPr/>
        </p:nvSpPr>
        <p:spPr>
          <a:xfrm>
            <a:off x="731520" y="4160520"/>
            <a:ext cx="3481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/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A5BF70-5743-47FC-BAD8-55BC368EB5D3}"/>
              </a:ext>
            </a:extLst>
          </p:cNvPr>
          <p:cNvSpPr txBox="1"/>
          <p:nvPr/>
        </p:nvSpPr>
        <p:spPr>
          <a:xfrm>
            <a:off x="2301240" y="5157439"/>
            <a:ext cx="702436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7200" b="1" dirty="0">
                <a:solidFill>
                  <a:srgbClr val="FF0000"/>
                </a:solidFill>
              </a:rPr>
              <a:t>B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34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447" y="0"/>
            <a:ext cx="8622558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8ACC42A-34C0-4D4D-AF7C-230647801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02" y="5638800"/>
            <a:ext cx="11011224" cy="82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4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2275"/>
          <a:stretch/>
        </p:blipFill>
        <p:spPr>
          <a:xfrm>
            <a:off x="802958" y="0"/>
            <a:ext cx="11140648" cy="15706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1447" y="1313777"/>
            <a:ext cx="9265103" cy="5431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72B062-4B49-4BC0-90B4-E2EC4D48FC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0962" y="2117321"/>
            <a:ext cx="5927678" cy="11895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BA9CB6-5765-4C9D-83DA-09D1EFDC73C0}"/>
              </a:ext>
            </a:extLst>
          </p:cNvPr>
          <p:cNvSpPr txBox="1"/>
          <p:nvPr/>
        </p:nvSpPr>
        <p:spPr>
          <a:xfrm>
            <a:off x="304391" y="5242560"/>
            <a:ext cx="8504251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3200" b="1" dirty="0"/>
              <a:t>Mol lead nitrate  n=cv  =1.5x50/1000 = 0.0750</a:t>
            </a:r>
          </a:p>
          <a:p>
            <a:r>
              <a:rPr lang="en-GB" sz="3200" b="1" dirty="0"/>
              <a:t>== 2x 0.0750 mol KI = 0.150mol</a:t>
            </a:r>
          </a:p>
          <a:p>
            <a:r>
              <a:rPr lang="en-GB" sz="3200" b="1" dirty="0"/>
              <a:t>n=cv =  0.150x1000/50 = 3 moldm</a:t>
            </a:r>
            <a:r>
              <a:rPr lang="en-GB" sz="3200" b="1" baseline="30000" dirty="0"/>
              <a:t>-3</a:t>
            </a:r>
            <a:r>
              <a:rPr lang="en-GB" sz="3200" b="1" dirty="0"/>
              <a:t>   x 1.1 =3.3 M</a:t>
            </a:r>
          </a:p>
        </p:txBody>
      </p:sp>
    </p:spTree>
    <p:extLst>
      <p:ext uri="{BB962C8B-B14F-4D97-AF65-F5344CB8AC3E}">
        <p14:creationId xmlns:p14="http://schemas.microsoft.com/office/powerpoint/2010/main" val="396119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74" y="76031"/>
            <a:ext cx="10431545" cy="6367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890B9B-C99A-46B7-B12A-6B632FD54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502" y="76031"/>
            <a:ext cx="11487045" cy="636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44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73" y="355002"/>
            <a:ext cx="11350322" cy="48624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90AAA9-1978-42DA-9590-360A193FC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173" y="355002"/>
            <a:ext cx="11630964" cy="557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2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22" y="75640"/>
            <a:ext cx="11620834" cy="61422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2B0CAC2-7333-40E7-82DF-1726C3CD24A9}"/>
              </a:ext>
            </a:extLst>
          </p:cNvPr>
          <p:cNvSpPr txBox="1"/>
          <p:nvPr/>
        </p:nvSpPr>
        <p:spPr>
          <a:xfrm>
            <a:off x="2011680" y="5029200"/>
            <a:ext cx="585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0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7694"/>
          <a:stretch/>
        </p:blipFill>
        <p:spPr>
          <a:xfrm>
            <a:off x="0" y="0"/>
            <a:ext cx="9901708" cy="65684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A574E50-5F1F-4C48-B29F-32AF6F8E48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24" t="83399" r="73340"/>
          <a:stretch/>
        </p:blipFill>
        <p:spPr>
          <a:xfrm>
            <a:off x="7818119" y="1068748"/>
            <a:ext cx="4296907" cy="25736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1D07EE-17F0-4D32-9969-C432613E6A45}"/>
              </a:ext>
            </a:extLst>
          </p:cNvPr>
          <p:cNvSpPr txBox="1"/>
          <p:nvPr/>
        </p:nvSpPr>
        <p:spPr>
          <a:xfrm>
            <a:off x="9901708" y="3396748"/>
            <a:ext cx="98616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rgbClr val="FF0000"/>
                </a:solidFill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6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7748"/>
          <a:stretch/>
        </p:blipFill>
        <p:spPr>
          <a:xfrm>
            <a:off x="228768" y="0"/>
            <a:ext cx="11260000" cy="66293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BF5860-19A3-4A78-A8E0-300037E0C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89" y="447674"/>
            <a:ext cx="11587413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5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088" y="108279"/>
            <a:ext cx="8283220" cy="67497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120" y="3973884"/>
            <a:ext cx="8167156" cy="30039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964F2C3-9D09-4183-BB4D-6348E8E95D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8399" y="108279"/>
            <a:ext cx="8498597" cy="510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0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21" y="0"/>
            <a:ext cx="8641553" cy="7741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2362A4B-DE4E-4C32-AE50-4618647EF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809" y="3768078"/>
            <a:ext cx="6378269" cy="6210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1CE8694-B1E0-41E1-B13B-340D28C6FA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815" y="1443749"/>
            <a:ext cx="6548327" cy="8558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219BF4-5C97-4821-9FA6-0B45C91AD4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0002" y="2350768"/>
            <a:ext cx="6126977" cy="91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9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541" y="88806"/>
            <a:ext cx="7237589" cy="64841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64" y="4202914"/>
            <a:ext cx="11320631" cy="23700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D4B2389-B159-4DEA-BD9A-0B1F5D8F88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6008" y="130462"/>
            <a:ext cx="6750302" cy="31481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70683C-E269-48FE-9A99-0AD82F2D7D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5540" y="3330864"/>
            <a:ext cx="10559723" cy="299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68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88" y="150998"/>
            <a:ext cx="9123104" cy="64219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D413B0-FA89-4891-8DC5-1BD5C4E61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909" y="3716654"/>
            <a:ext cx="11162785" cy="12515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3C665F-6EA9-4AB2-BEE5-8E14FC8C91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465" y="2254567"/>
            <a:ext cx="10595769" cy="431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05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31" y="319479"/>
            <a:ext cx="10898416" cy="34887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421A6B-5117-4CC4-A486-C84C627C1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7260" y="2485072"/>
            <a:ext cx="12349260" cy="132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7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55</Words>
  <Application>Microsoft Office PowerPoint</Application>
  <PresentationFormat>Widescreen</PresentationFormat>
  <Paragraphs>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Segoe UI Symbol</vt:lpstr>
      <vt:lpstr>Times New Roman</vt:lpstr>
      <vt:lpstr>Yu Mincho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Alan Glaze</cp:lastModifiedBy>
  <cp:revision>16</cp:revision>
  <dcterms:created xsi:type="dcterms:W3CDTF">2018-01-10T15:16:28Z</dcterms:created>
  <dcterms:modified xsi:type="dcterms:W3CDTF">2018-01-11T23:08:28Z</dcterms:modified>
</cp:coreProperties>
</file>