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0" r:id="rId6"/>
    <p:sldId id="258" r:id="rId7"/>
    <p:sldId id="263" r:id="rId8"/>
    <p:sldId id="266" r:id="rId9"/>
    <p:sldId id="265" r:id="rId10"/>
    <p:sldId id="264" r:id="rId11"/>
    <p:sldId id="269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378D-7F7E-4B51-BA15-DD47E8DAA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1970F-696E-46ED-B9A3-F40A8DC43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3BEE9-DCF7-4FEA-B953-7D65F851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C2D4F-4B49-4923-A52A-03A9379F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B2839-D996-473C-931F-AB96B4DE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4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E329-6BA0-4080-AACF-51606DFF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024AE-646B-4D03-8E0C-B27F35184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471A1-36FC-425B-BDBC-FE83F3F1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6703A-26BA-48AA-8EBA-CB22D06A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0C4A-0E93-42DA-870D-2A8FD590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2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B239B4-3C04-4F83-87EF-EDC6D07EA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E2114-AA2E-4F98-AB25-49DBCEC4D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99D1D-BD4A-4BA1-A98D-9631F970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0B1F-9048-448B-B4D9-270320A3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65A9D-3151-4816-A59D-705067EE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1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E07B-01BC-49D4-8834-2A931D7F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E5652-2076-4EC4-847A-206D6DCD2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B09D8-5FC5-41A8-98EE-72971F78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D96C1-09EF-4478-8D47-1B87937EE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8B242-7B90-4DFC-9564-F65ED333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4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222D-EECD-4F4E-BE39-A27C0B16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64EF-C266-4F7C-91D5-48B84E0C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A69D1-A761-43F2-B425-1BDB1AF0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2A618-5A9E-4E93-8D90-DA9C4778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778BD-56C8-4FC8-8D89-9C4EBFB5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01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85E23-9576-406F-AC0A-E2833144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3AD4E-F3E0-47DE-BAAC-BBCF07617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70AE5-4574-43F9-A96C-98EB617C3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15116-129B-4483-BDF2-20B60048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A1541-C0C0-4A52-BC4F-55EC2F63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1794C-255C-4C29-90E2-CCBB1DE2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0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2E1EB-8CCA-4E58-93EF-824DBF921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A6A22-AD1C-4011-B655-1C0E8CC2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F48EB-CBE9-45C6-8720-E942D89B9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3C5BE-0F63-4C59-B115-AB8279C6A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66EE93-8F7E-4CB5-B2F4-1E9C0D5796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45CA1E-050D-4B29-8D97-8EB13144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DE950-73FC-4E48-9E4B-1C84DA6A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A9A472-474C-4A04-A25B-D39C83B8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2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AE43-3EE3-4E73-A0E7-F09CA4AD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701FC3-F87D-46E5-A036-0BA74CB51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2EC20-A14B-421F-9255-4039BFD3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86D8E-4F3D-4C8D-8D1E-A4E5D34F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6C4FE-C677-4052-8761-27659BC58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9FE622-28E5-40CA-8C7D-43400FF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003D4-CDE6-404B-A6C2-98C7F163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5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2D12-C80A-4440-95C5-066724238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56AB2-50AD-4CB1-A930-8053CA9D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C2E43-879A-48DB-BFEE-309483520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4F5E3-B51A-460C-9221-186F4824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1ED70-9388-40FA-981C-2B932108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98C14-E9BE-45A7-BC9E-0F484A7C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6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C96BE-A44C-4587-9FC6-F0422937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F4FC25-5CA0-45D4-89A7-CD3895675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BEAA0-A6D7-4FF1-A464-5930E97BC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F332E-1D39-4C47-A6D5-1E8AEC26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7FDB5-4A7C-4AB3-8276-FB0A0E6C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2BD25-EB01-4C16-B721-83CE8D4C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7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99BAA-E68E-4644-A018-6E1A72DC5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0AEB2-83EF-4D8D-9AAA-A929A0928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01CE5-5B5D-4A0E-A911-29DADC789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1262-07AD-405C-81CC-276D496E1FDA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77C4-5BF4-4A38-B2DA-86F981B42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9DA21-C24E-43D6-BC3F-7D4964CB2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A3F63-A2D3-41A2-B0C4-7B63D78FF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9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05638B-3CDD-48E4-8299-327419282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12" y="210205"/>
            <a:ext cx="10179025" cy="45127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97A054-6A81-49A1-B402-59BBA7B9E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931" y="5357070"/>
            <a:ext cx="7809627" cy="5528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66C58C-F34C-4F52-A27B-3E92EF51DE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1352" y="2874758"/>
            <a:ext cx="5412600" cy="22341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C824EC-0770-409F-9027-C1DFC858ED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5769" y="5958114"/>
            <a:ext cx="2298937" cy="68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2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784077-17D8-4E4B-B6C9-2FEB6CF37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441" y="324899"/>
            <a:ext cx="11121009" cy="2493802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19F25ED-357E-4C08-AB5B-A67DA4B931D3}"/>
              </a:ext>
            </a:extLst>
          </p:cNvPr>
          <p:cNvCxnSpPr/>
          <p:nvPr/>
        </p:nvCxnSpPr>
        <p:spPr>
          <a:xfrm>
            <a:off x="268447" y="1803633"/>
            <a:ext cx="59561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6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5CFEB9-3CDE-4473-BDAF-2959C2A49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85" y="219075"/>
            <a:ext cx="10668188" cy="5099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50E263-7F5C-4AD4-B202-1EDB8A976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7" y="3246910"/>
            <a:ext cx="84132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0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8865CA-CCBA-4EB2-BCB3-33317F82D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18" y="180975"/>
            <a:ext cx="10497026" cy="51208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CC8020-EEDD-4871-B41E-01B807217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105" y="2643449"/>
            <a:ext cx="5590039" cy="343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4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44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30C4D1-A7D7-4746-AB3B-6BEB61F71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25" y="83889"/>
            <a:ext cx="9950916" cy="3753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631903-CED9-428F-AAF3-77757CBD4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532" y="3945141"/>
            <a:ext cx="8960685" cy="18097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5C3588-5B7A-4182-9A26-AC31B3F23D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8711" y="4623294"/>
            <a:ext cx="5737860" cy="159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05327D-A214-4954-8FB5-E6965D506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01" y="154366"/>
            <a:ext cx="9329650" cy="51180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19D1C5-D964-4644-8997-CA66ECB11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58" y="5414612"/>
            <a:ext cx="3686810" cy="10952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AC68AB-3343-4ACB-9ECE-9B01BCBCE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611" y="2956693"/>
            <a:ext cx="5294415" cy="23868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66BA42-E753-4F4B-8D81-D3BD39BED4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611" y="2259394"/>
            <a:ext cx="4972072" cy="44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5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72C9D9-D2BA-4FE1-90EA-21E1317D7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52" y="117183"/>
            <a:ext cx="10560822" cy="55615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DD4904-8020-4B8B-8DEF-F6B71FD85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78" y="2257905"/>
            <a:ext cx="3322153" cy="7201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98AFDD-396C-4000-990F-47CB0AF47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6264" y="3429000"/>
            <a:ext cx="5884397" cy="25304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48E4D1-466D-4EBB-B2E0-07CE967F0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8877" y="6013684"/>
            <a:ext cx="5720969" cy="84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32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E03C7F-FDAB-4C36-8369-0C2778863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10" y="162755"/>
            <a:ext cx="9829962" cy="55501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70DC42-90BC-498D-A2CC-D7FBB5B10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3918925"/>
            <a:ext cx="4908346" cy="275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02468F-AD9A-4C36-BD74-8AB3FE546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97" y="72486"/>
            <a:ext cx="8180009" cy="56898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1FFFDA-7ADF-4B27-B598-BFB7908CE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821" y="72486"/>
            <a:ext cx="6349417" cy="647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A460C8-D1A6-4246-9BA6-7CC7B2F3F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43" y="94899"/>
            <a:ext cx="9289716" cy="60679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AE5608-9D89-479C-99E6-1C18D68AF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688" y="1416734"/>
            <a:ext cx="4191019" cy="6637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19F7A8-0576-452F-919D-7D092A5700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8283" y="3019935"/>
            <a:ext cx="2934653" cy="21560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C8B800-91EC-4CEA-9CE9-DC0EE439BA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0761" y="5434638"/>
            <a:ext cx="1474027" cy="104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C4D182-BD1C-4613-811C-3F87C2F17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77" y="118625"/>
            <a:ext cx="9119051" cy="63977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EBE8CD-E8EC-42E4-B936-D61D404BF334}"/>
              </a:ext>
            </a:extLst>
          </p:cNvPr>
          <p:cNvSpPr txBox="1"/>
          <p:nvPr/>
        </p:nvSpPr>
        <p:spPr>
          <a:xfrm>
            <a:off x="1988191" y="5570290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5687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ADF6BC-C464-45E4-9069-15501640D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02" y="268797"/>
            <a:ext cx="10473255" cy="34810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22AF26-22B0-4DBB-A20A-84B302B5A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056" y="2895599"/>
            <a:ext cx="6056815" cy="203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7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6</cp:revision>
  <dcterms:created xsi:type="dcterms:W3CDTF">2018-11-25T19:51:44Z</dcterms:created>
  <dcterms:modified xsi:type="dcterms:W3CDTF">2018-11-25T20:16:47Z</dcterms:modified>
</cp:coreProperties>
</file>