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8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EB50-DF61-4317-B639-117D0EAF91EC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61B6-30DE-490C-B899-FD66C129A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235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EB50-DF61-4317-B639-117D0EAF91EC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61B6-30DE-490C-B899-FD66C129A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21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EB50-DF61-4317-B639-117D0EAF91EC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61B6-30DE-490C-B899-FD66C129A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318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EB50-DF61-4317-B639-117D0EAF91EC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61B6-30DE-490C-B899-FD66C129A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706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EB50-DF61-4317-B639-117D0EAF91EC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61B6-30DE-490C-B899-FD66C129A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925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EB50-DF61-4317-B639-117D0EAF91EC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61B6-30DE-490C-B899-FD66C129A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131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EB50-DF61-4317-B639-117D0EAF91EC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61B6-30DE-490C-B899-FD66C129A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784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EB50-DF61-4317-B639-117D0EAF91EC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61B6-30DE-490C-B899-FD66C129A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887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EB50-DF61-4317-B639-117D0EAF91EC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61B6-30DE-490C-B899-FD66C129A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108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EB50-DF61-4317-B639-117D0EAF91EC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61B6-30DE-490C-B899-FD66C129A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603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EB50-DF61-4317-B639-117D0EAF91EC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61B6-30DE-490C-B899-FD66C129A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651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CEB50-DF61-4317-B639-117D0EAF91EC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261B6-30DE-490C-B899-FD66C129A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37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4799" y="177072"/>
            <a:ext cx="1126651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400" dirty="0" smtClean="0"/>
              <a:t>Hydrocarbon X has a molecular mass </a:t>
            </a:r>
            <a:r>
              <a:rPr lang="en-GB" sz="2400" dirty="0" smtClean="0"/>
              <a:t>of 78 g</a:t>
            </a:r>
            <a:r>
              <a:rPr lang="en-GB" sz="2400" dirty="0" smtClean="0"/>
              <a:t>. It is found to have 92.3% carbon and </a:t>
            </a:r>
            <a:r>
              <a:rPr lang="en-GB" sz="2400" smtClean="0"/>
              <a:t>7.7</a:t>
            </a:r>
            <a:r>
              <a:rPr lang="en-GB" sz="2400" smtClean="0"/>
              <a:t>% hydrogen </a:t>
            </a:r>
            <a:r>
              <a:rPr lang="en-GB" sz="2400" dirty="0" smtClean="0"/>
              <a:t>by mass. Calculate the empirical and molecular formulae of X                                       [3 marks]</a:t>
            </a:r>
          </a:p>
          <a:p>
            <a:pPr marL="342900" indent="-342900">
              <a:buFont typeface="+mj-lt"/>
              <a:buAutoNum type="arabicPeriod"/>
            </a:pPr>
            <a:endParaRPr lang="en-GB" sz="2400" dirty="0"/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/>
              <a:t>When 1.2 g of magnesium ribbon is heated in air, it burns to form a white powder, which has a mass of 2 g. What is the empirical formula of the powder?                                                 [2 marks]</a:t>
            </a:r>
          </a:p>
          <a:p>
            <a:pPr marL="342900" indent="-342900">
              <a:buFont typeface="+mj-lt"/>
              <a:buAutoNum type="arabicPeriod"/>
            </a:pPr>
            <a:endParaRPr lang="en-GB" sz="2400" dirty="0"/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/>
              <a:t>When 19. 8 g of an organic acid, A, is burnt in excess oxygen, 33.0 g of carbon dioxide and 10.8 g of water are produced. Calculate the empirical formula for A and hence its molecular formula, if Mr A = 132.                                                                            [4 marks]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94111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130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Barton Peveril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</cp:revision>
  <dcterms:created xsi:type="dcterms:W3CDTF">2018-09-18T09:13:01Z</dcterms:created>
  <dcterms:modified xsi:type="dcterms:W3CDTF">2018-09-18T14:19:24Z</dcterms:modified>
</cp:coreProperties>
</file>